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notesSlides/notesSlide12.xml" ContentType="application/vnd.openxmlformats-officedocument.presentationml.notesSlide+xml"/>
  <Override PartName="/ppt/tags/tag32.xml" ContentType="application/vnd.openxmlformats-officedocument.presentationml.tags+xml"/>
  <Override PartName="/ppt/notesSlides/notesSlide13.xml" ContentType="application/vnd.openxmlformats-officedocument.presentationml.notesSlide+xml"/>
  <Override PartName="/ppt/tags/tag33.xml" ContentType="application/vnd.openxmlformats-officedocument.presentationml.tags+xml"/>
  <Override PartName="/ppt/notesSlides/notesSlide14.xml" ContentType="application/vnd.openxmlformats-officedocument.presentationml.notesSlide+xml"/>
  <Override PartName="/ppt/tags/tag34.xml" ContentType="application/vnd.openxmlformats-officedocument.presentationml.tags+xml"/>
  <Override PartName="/ppt/notesSlides/notesSlide15.xml" ContentType="application/vnd.openxmlformats-officedocument.presentationml.notesSlide+xml"/>
  <Override PartName="/ppt/tags/tag35.xml" ContentType="application/vnd.openxmlformats-officedocument.presentationml.tags+xml"/>
  <Override PartName="/ppt/notesSlides/notesSlide16.xml" ContentType="application/vnd.openxmlformats-officedocument.presentationml.notesSlide+xml"/>
  <Override PartName="/ppt/tags/tag36.xml" ContentType="application/vnd.openxmlformats-officedocument.presentationml.tags+xml"/>
  <Override PartName="/ppt/notesSlides/notesSlide17.xml" ContentType="application/vnd.openxmlformats-officedocument.presentationml.notesSlide+xml"/>
  <Override PartName="/ppt/tags/tag37.xml" ContentType="application/vnd.openxmlformats-officedocument.presentationml.tags+xml"/>
  <Override PartName="/ppt/notesSlides/notesSlide18.xml" ContentType="application/vnd.openxmlformats-officedocument.presentationml.notesSlide+xml"/>
  <Override PartName="/ppt/tags/tag38.xml" ContentType="application/vnd.openxmlformats-officedocument.presentationml.tags+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9" r:id="rId1"/>
  </p:sldMasterIdLst>
  <p:notesMasterIdLst>
    <p:notesMasterId r:id="rId36"/>
  </p:notesMasterIdLst>
  <p:sldIdLst>
    <p:sldId id="256" r:id="rId2"/>
    <p:sldId id="272" r:id="rId3"/>
    <p:sldId id="291" r:id="rId4"/>
    <p:sldId id="259" r:id="rId5"/>
    <p:sldId id="273" r:id="rId6"/>
    <p:sldId id="274" r:id="rId7"/>
    <p:sldId id="260" r:id="rId8"/>
    <p:sldId id="261" r:id="rId9"/>
    <p:sldId id="265" r:id="rId10"/>
    <p:sldId id="287" r:id="rId11"/>
    <p:sldId id="275" r:id="rId12"/>
    <p:sldId id="263" r:id="rId13"/>
    <p:sldId id="264" r:id="rId14"/>
    <p:sldId id="258" r:id="rId15"/>
    <p:sldId id="288" r:id="rId16"/>
    <p:sldId id="266" r:id="rId17"/>
    <p:sldId id="267" r:id="rId18"/>
    <p:sldId id="289" r:id="rId19"/>
    <p:sldId id="268" r:id="rId20"/>
    <p:sldId id="290" r:id="rId21"/>
    <p:sldId id="269" r:id="rId22"/>
    <p:sldId id="270" r:id="rId23"/>
    <p:sldId id="276" r:id="rId24"/>
    <p:sldId id="277" r:id="rId25"/>
    <p:sldId id="278" r:id="rId26"/>
    <p:sldId id="279" r:id="rId27"/>
    <p:sldId id="280" r:id="rId28"/>
    <p:sldId id="281" r:id="rId29"/>
    <p:sldId id="282" r:id="rId30"/>
    <p:sldId id="283" r:id="rId31"/>
    <p:sldId id="284" r:id="rId32"/>
    <p:sldId id="285" r:id="rId33"/>
    <p:sldId id="286" r:id="rId34"/>
    <p:sldId id="271" r:id="rId3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100" d="100"/>
          <a:sy n="100" d="100"/>
        </p:scale>
        <p:origin x="516" y="-42"/>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99BFF33-810B-3B4D-BF1D-5C558A5F00F8}" type="doc">
      <dgm:prSet loTypeId="urn:microsoft.com/office/officeart/2005/8/layout/venn2" loCatId="" qsTypeId="urn:microsoft.com/office/officeart/2005/8/quickstyle/simple4" qsCatId="simple" csTypeId="urn:microsoft.com/office/officeart/2005/8/colors/accent1_2" csCatId="accent1" phldr="1"/>
      <dgm:spPr/>
      <dgm:t>
        <a:bodyPr/>
        <a:lstStyle/>
        <a:p>
          <a:endParaRPr lang="en-US"/>
        </a:p>
      </dgm:t>
    </dgm:pt>
    <dgm:pt modelId="{9794EFC7-237A-6941-A275-6DA1DDAD84C0}">
      <dgm:prSet phldrT="[Text]"/>
      <dgm:spPr/>
      <dgm:t>
        <a:bodyPr/>
        <a:lstStyle/>
        <a:p>
          <a:r>
            <a:rPr lang="en-US" dirty="0" smtClean="0"/>
            <a:t>Experimental </a:t>
          </a:r>
          <a:br>
            <a:rPr lang="en-US" dirty="0" smtClean="0"/>
          </a:br>
          <a:r>
            <a:rPr lang="en-US" dirty="0" smtClean="0"/>
            <a:t>(See if it works)</a:t>
          </a:r>
          <a:endParaRPr lang="en-US" dirty="0"/>
        </a:p>
      </dgm:t>
    </dgm:pt>
    <dgm:pt modelId="{40581B92-726D-034E-BBAE-3F5ADBAE9474}" type="parTrans" cxnId="{005AAB30-BAAF-3042-BA2A-135EC5B20C47}">
      <dgm:prSet/>
      <dgm:spPr/>
      <dgm:t>
        <a:bodyPr/>
        <a:lstStyle/>
        <a:p>
          <a:endParaRPr lang="en-US"/>
        </a:p>
      </dgm:t>
    </dgm:pt>
    <dgm:pt modelId="{DE374D89-FE09-2D4C-A101-2D9EFEFD3CD9}" type="sibTrans" cxnId="{005AAB30-BAAF-3042-BA2A-135EC5B20C47}">
      <dgm:prSet/>
      <dgm:spPr/>
      <dgm:t>
        <a:bodyPr/>
        <a:lstStyle/>
        <a:p>
          <a:endParaRPr lang="en-US"/>
        </a:p>
      </dgm:t>
    </dgm:pt>
    <dgm:pt modelId="{53A5FF25-D51E-3842-A2E7-01DE3D2E2B7E}">
      <dgm:prSet phldrT="[Text]"/>
      <dgm:spPr/>
      <dgm:t>
        <a:bodyPr/>
        <a:lstStyle/>
        <a:p>
          <a:r>
            <a:rPr lang="en-US" dirty="0" smtClean="0"/>
            <a:t>Derivative Datasets (BU Specific)</a:t>
          </a:r>
          <a:endParaRPr lang="en-US" dirty="0"/>
        </a:p>
      </dgm:t>
    </dgm:pt>
    <dgm:pt modelId="{BCFCD891-B081-784B-BE9E-66B62E5D3140}" type="parTrans" cxnId="{A255A4BB-392F-9046-9685-9B67E7DA2B5B}">
      <dgm:prSet/>
      <dgm:spPr/>
      <dgm:t>
        <a:bodyPr/>
        <a:lstStyle/>
        <a:p>
          <a:endParaRPr lang="en-US"/>
        </a:p>
      </dgm:t>
    </dgm:pt>
    <dgm:pt modelId="{962D40C5-5DD6-AB42-ADF3-3530FE3850AC}" type="sibTrans" cxnId="{A255A4BB-392F-9046-9685-9B67E7DA2B5B}">
      <dgm:prSet/>
      <dgm:spPr/>
      <dgm:t>
        <a:bodyPr/>
        <a:lstStyle/>
        <a:p>
          <a:endParaRPr lang="en-US"/>
        </a:p>
      </dgm:t>
    </dgm:pt>
    <dgm:pt modelId="{BAAD1C17-FABF-1343-8059-CBB1414F43CE}">
      <dgm:prSet phldrT="[Text]"/>
      <dgm:spPr/>
      <dgm:t>
        <a:bodyPr/>
        <a:lstStyle/>
        <a:p>
          <a:r>
            <a:rPr lang="en-US" dirty="0" smtClean="0"/>
            <a:t>Core Datasets</a:t>
          </a:r>
          <a:endParaRPr lang="en-US" dirty="0"/>
        </a:p>
      </dgm:t>
    </dgm:pt>
    <dgm:pt modelId="{843630EB-C0DA-3D44-A279-BB20433DB86A}" type="parTrans" cxnId="{E75D449D-9FC3-A847-95A7-111A3B9BF1B0}">
      <dgm:prSet/>
      <dgm:spPr/>
      <dgm:t>
        <a:bodyPr/>
        <a:lstStyle/>
        <a:p>
          <a:endParaRPr lang="en-US"/>
        </a:p>
      </dgm:t>
    </dgm:pt>
    <dgm:pt modelId="{D629648A-D816-AE42-AD2A-EE30280FCF5B}" type="sibTrans" cxnId="{E75D449D-9FC3-A847-95A7-111A3B9BF1B0}">
      <dgm:prSet/>
      <dgm:spPr/>
      <dgm:t>
        <a:bodyPr/>
        <a:lstStyle/>
        <a:p>
          <a:endParaRPr lang="en-US"/>
        </a:p>
      </dgm:t>
    </dgm:pt>
    <dgm:pt modelId="{5BD0E422-3004-8C42-8D18-8C220CD8A4CB}" type="pres">
      <dgm:prSet presAssocID="{D99BFF33-810B-3B4D-BF1D-5C558A5F00F8}" presName="Name0" presStyleCnt="0">
        <dgm:presLayoutVars>
          <dgm:chMax val="7"/>
          <dgm:resizeHandles val="exact"/>
        </dgm:presLayoutVars>
      </dgm:prSet>
      <dgm:spPr/>
      <dgm:t>
        <a:bodyPr/>
        <a:lstStyle/>
        <a:p>
          <a:endParaRPr lang="en-US"/>
        </a:p>
      </dgm:t>
    </dgm:pt>
    <dgm:pt modelId="{7737846E-55A8-E44B-AD4F-1E96AF98CF6C}" type="pres">
      <dgm:prSet presAssocID="{D99BFF33-810B-3B4D-BF1D-5C558A5F00F8}" presName="comp1" presStyleCnt="0"/>
      <dgm:spPr/>
    </dgm:pt>
    <dgm:pt modelId="{1869991E-067C-804D-9005-6E693301C50E}" type="pres">
      <dgm:prSet presAssocID="{D99BFF33-810B-3B4D-BF1D-5C558A5F00F8}" presName="circle1" presStyleLbl="node1" presStyleIdx="0" presStyleCnt="3"/>
      <dgm:spPr/>
      <dgm:t>
        <a:bodyPr/>
        <a:lstStyle/>
        <a:p>
          <a:endParaRPr lang="en-US"/>
        </a:p>
      </dgm:t>
    </dgm:pt>
    <dgm:pt modelId="{DD73A8EC-7011-3547-B160-FECE19103635}" type="pres">
      <dgm:prSet presAssocID="{D99BFF33-810B-3B4D-BF1D-5C558A5F00F8}" presName="c1text" presStyleLbl="node1" presStyleIdx="0" presStyleCnt="3">
        <dgm:presLayoutVars>
          <dgm:bulletEnabled val="1"/>
        </dgm:presLayoutVars>
      </dgm:prSet>
      <dgm:spPr/>
      <dgm:t>
        <a:bodyPr/>
        <a:lstStyle/>
        <a:p>
          <a:endParaRPr lang="en-US"/>
        </a:p>
      </dgm:t>
    </dgm:pt>
    <dgm:pt modelId="{47DB6599-A6D5-5947-9D85-CE96C49909F2}" type="pres">
      <dgm:prSet presAssocID="{D99BFF33-810B-3B4D-BF1D-5C558A5F00F8}" presName="comp2" presStyleCnt="0"/>
      <dgm:spPr/>
    </dgm:pt>
    <dgm:pt modelId="{4FA039DC-5D6D-704D-9696-6E65883C1DD0}" type="pres">
      <dgm:prSet presAssocID="{D99BFF33-810B-3B4D-BF1D-5C558A5F00F8}" presName="circle2" presStyleLbl="node1" presStyleIdx="1" presStyleCnt="3"/>
      <dgm:spPr/>
      <dgm:t>
        <a:bodyPr/>
        <a:lstStyle/>
        <a:p>
          <a:endParaRPr lang="en-US"/>
        </a:p>
      </dgm:t>
    </dgm:pt>
    <dgm:pt modelId="{35A4A3C0-0C31-0A4B-916B-1B14F63EB5ED}" type="pres">
      <dgm:prSet presAssocID="{D99BFF33-810B-3B4D-BF1D-5C558A5F00F8}" presName="c2text" presStyleLbl="node1" presStyleIdx="1" presStyleCnt="3">
        <dgm:presLayoutVars>
          <dgm:bulletEnabled val="1"/>
        </dgm:presLayoutVars>
      </dgm:prSet>
      <dgm:spPr/>
      <dgm:t>
        <a:bodyPr/>
        <a:lstStyle/>
        <a:p>
          <a:endParaRPr lang="en-US"/>
        </a:p>
      </dgm:t>
    </dgm:pt>
    <dgm:pt modelId="{DB3E92F6-55C3-7740-9A81-645ADE10BFB3}" type="pres">
      <dgm:prSet presAssocID="{D99BFF33-810B-3B4D-BF1D-5C558A5F00F8}" presName="comp3" presStyleCnt="0"/>
      <dgm:spPr/>
    </dgm:pt>
    <dgm:pt modelId="{2A2F48B1-6FC0-9040-BB8D-57FCD13081F3}" type="pres">
      <dgm:prSet presAssocID="{D99BFF33-810B-3B4D-BF1D-5C558A5F00F8}" presName="circle3" presStyleLbl="node1" presStyleIdx="2" presStyleCnt="3"/>
      <dgm:spPr/>
      <dgm:t>
        <a:bodyPr/>
        <a:lstStyle/>
        <a:p>
          <a:endParaRPr lang="en-US"/>
        </a:p>
      </dgm:t>
    </dgm:pt>
    <dgm:pt modelId="{42750EA2-F420-F747-8198-A4BE7909FCC1}" type="pres">
      <dgm:prSet presAssocID="{D99BFF33-810B-3B4D-BF1D-5C558A5F00F8}" presName="c3text" presStyleLbl="node1" presStyleIdx="2" presStyleCnt="3">
        <dgm:presLayoutVars>
          <dgm:bulletEnabled val="1"/>
        </dgm:presLayoutVars>
      </dgm:prSet>
      <dgm:spPr/>
      <dgm:t>
        <a:bodyPr/>
        <a:lstStyle/>
        <a:p>
          <a:endParaRPr lang="en-US"/>
        </a:p>
      </dgm:t>
    </dgm:pt>
  </dgm:ptLst>
  <dgm:cxnLst>
    <dgm:cxn modelId="{ECEE1223-2CBA-6548-97B1-062A9AB335AC}" type="presOf" srcId="{9794EFC7-237A-6941-A275-6DA1DDAD84C0}" destId="{DD73A8EC-7011-3547-B160-FECE19103635}" srcOrd="1" destOrd="0" presId="urn:microsoft.com/office/officeart/2005/8/layout/venn2"/>
    <dgm:cxn modelId="{5AC2AC0C-5A10-5F4F-8AAB-B2209B0E2AAA}" type="presOf" srcId="{53A5FF25-D51E-3842-A2E7-01DE3D2E2B7E}" destId="{35A4A3C0-0C31-0A4B-916B-1B14F63EB5ED}" srcOrd="1" destOrd="0" presId="urn:microsoft.com/office/officeart/2005/8/layout/venn2"/>
    <dgm:cxn modelId="{A255A4BB-392F-9046-9685-9B67E7DA2B5B}" srcId="{D99BFF33-810B-3B4D-BF1D-5C558A5F00F8}" destId="{53A5FF25-D51E-3842-A2E7-01DE3D2E2B7E}" srcOrd="1" destOrd="0" parTransId="{BCFCD891-B081-784B-BE9E-66B62E5D3140}" sibTransId="{962D40C5-5DD6-AB42-ADF3-3530FE3850AC}"/>
    <dgm:cxn modelId="{E75D449D-9FC3-A847-95A7-111A3B9BF1B0}" srcId="{D99BFF33-810B-3B4D-BF1D-5C558A5F00F8}" destId="{BAAD1C17-FABF-1343-8059-CBB1414F43CE}" srcOrd="2" destOrd="0" parTransId="{843630EB-C0DA-3D44-A279-BB20433DB86A}" sibTransId="{D629648A-D816-AE42-AD2A-EE30280FCF5B}"/>
    <dgm:cxn modelId="{466CE993-BC95-1D47-B113-81099803A06A}" type="presOf" srcId="{9794EFC7-237A-6941-A275-6DA1DDAD84C0}" destId="{1869991E-067C-804D-9005-6E693301C50E}" srcOrd="0" destOrd="0" presId="urn:microsoft.com/office/officeart/2005/8/layout/venn2"/>
    <dgm:cxn modelId="{E0ECE34F-6343-264C-9B3C-60B5FFC5C179}" type="presOf" srcId="{D99BFF33-810B-3B4D-BF1D-5C558A5F00F8}" destId="{5BD0E422-3004-8C42-8D18-8C220CD8A4CB}" srcOrd="0" destOrd="0" presId="urn:microsoft.com/office/officeart/2005/8/layout/venn2"/>
    <dgm:cxn modelId="{7FD159ED-5511-274E-AC8A-AC2E2803A3DF}" type="presOf" srcId="{BAAD1C17-FABF-1343-8059-CBB1414F43CE}" destId="{2A2F48B1-6FC0-9040-BB8D-57FCD13081F3}" srcOrd="0" destOrd="0" presId="urn:microsoft.com/office/officeart/2005/8/layout/venn2"/>
    <dgm:cxn modelId="{CED71FFA-20D4-2B44-976A-0C270FDE9734}" type="presOf" srcId="{BAAD1C17-FABF-1343-8059-CBB1414F43CE}" destId="{42750EA2-F420-F747-8198-A4BE7909FCC1}" srcOrd="1" destOrd="0" presId="urn:microsoft.com/office/officeart/2005/8/layout/venn2"/>
    <dgm:cxn modelId="{54F6D6FA-F5BC-D244-9EE7-10550FC2BB07}" type="presOf" srcId="{53A5FF25-D51E-3842-A2E7-01DE3D2E2B7E}" destId="{4FA039DC-5D6D-704D-9696-6E65883C1DD0}" srcOrd="0" destOrd="0" presId="urn:microsoft.com/office/officeart/2005/8/layout/venn2"/>
    <dgm:cxn modelId="{005AAB30-BAAF-3042-BA2A-135EC5B20C47}" srcId="{D99BFF33-810B-3B4D-BF1D-5C558A5F00F8}" destId="{9794EFC7-237A-6941-A275-6DA1DDAD84C0}" srcOrd="0" destOrd="0" parTransId="{40581B92-726D-034E-BBAE-3F5ADBAE9474}" sibTransId="{DE374D89-FE09-2D4C-A101-2D9EFEFD3CD9}"/>
    <dgm:cxn modelId="{EADCF0D8-8F28-204F-B179-9D7EDF9A80EC}" type="presParOf" srcId="{5BD0E422-3004-8C42-8D18-8C220CD8A4CB}" destId="{7737846E-55A8-E44B-AD4F-1E96AF98CF6C}" srcOrd="0" destOrd="0" presId="urn:microsoft.com/office/officeart/2005/8/layout/venn2"/>
    <dgm:cxn modelId="{3A2F0985-A946-5944-BFEB-0AFB89996B23}" type="presParOf" srcId="{7737846E-55A8-E44B-AD4F-1E96AF98CF6C}" destId="{1869991E-067C-804D-9005-6E693301C50E}" srcOrd="0" destOrd="0" presId="urn:microsoft.com/office/officeart/2005/8/layout/venn2"/>
    <dgm:cxn modelId="{AFC99A00-0F7F-254B-8C70-ADFBC4387EDD}" type="presParOf" srcId="{7737846E-55A8-E44B-AD4F-1E96AF98CF6C}" destId="{DD73A8EC-7011-3547-B160-FECE19103635}" srcOrd="1" destOrd="0" presId="urn:microsoft.com/office/officeart/2005/8/layout/venn2"/>
    <dgm:cxn modelId="{966E6BA1-638F-204B-BE0C-714676DD6EC4}" type="presParOf" srcId="{5BD0E422-3004-8C42-8D18-8C220CD8A4CB}" destId="{47DB6599-A6D5-5947-9D85-CE96C49909F2}" srcOrd="1" destOrd="0" presId="urn:microsoft.com/office/officeart/2005/8/layout/venn2"/>
    <dgm:cxn modelId="{C5B406C2-8586-AC49-B858-1CFC63439465}" type="presParOf" srcId="{47DB6599-A6D5-5947-9D85-CE96C49909F2}" destId="{4FA039DC-5D6D-704D-9696-6E65883C1DD0}" srcOrd="0" destOrd="0" presId="urn:microsoft.com/office/officeart/2005/8/layout/venn2"/>
    <dgm:cxn modelId="{33D5F8F4-9BA7-7641-87DB-ECE7A21DC7F6}" type="presParOf" srcId="{47DB6599-A6D5-5947-9D85-CE96C49909F2}" destId="{35A4A3C0-0C31-0A4B-916B-1B14F63EB5ED}" srcOrd="1" destOrd="0" presId="urn:microsoft.com/office/officeart/2005/8/layout/venn2"/>
    <dgm:cxn modelId="{50472A6E-BF94-D141-800A-86B0775A03F9}" type="presParOf" srcId="{5BD0E422-3004-8C42-8D18-8C220CD8A4CB}" destId="{DB3E92F6-55C3-7740-9A81-645ADE10BFB3}" srcOrd="2" destOrd="0" presId="urn:microsoft.com/office/officeart/2005/8/layout/venn2"/>
    <dgm:cxn modelId="{C346D61E-0E3B-5E49-8E69-FC7FBBB36F2F}" type="presParOf" srcId="{DB3E92F6-55C3-7740-9A81-645ADE10BFB3}" destId="{2A2F48B1-6FC0-9040-BB8D-57FCD13081F3}" srcOrd="0" destOrd="0" presId="urn:microsoft.com/office/officeart/2005/8/layout/venn2"/>
    <dgm:cxn modelId="{7D9B1A7A-CA27-3B40-868D-F4C15EC533DE}" type="presParOf" srcId="{DB3E92F6-55C3-7740-9A81-645ADE10BFB3}" destId="{42750EA2-F420-F747-8198-A4BE7909FCC1}" srcOrd="1" destOrd="0" presId="urn:microsoft.com/office/officeart/2005/8/layout/ven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519BF90-7A82-6B41-8646-B6A9D6B90C5F}" type="doc">
      <dgm:prSet loTypeId="urn:microsoft.com/office/officeart/2005/8/layout/hList1" loCatId="" qsTypeId="urn:microsoft.com/office/officeart/2005/8/quickstyle/simple4" qsCatId="simple" csTypeId="urn:microsoft.com/office/officeart/2005/8/colors/accent1_2" csCatId="accent1" phldr="1"/>
      <dgm:spPr/>
      <dgm:t>
        <a:bodyPr/>
        <a:lstStyle/>
        <a:p>
          <a:endParaRPr lang="en-US"/>
        </a:p>
      </dgm:t>
    </dgm:pt>
    <dgm:pt modelId="{EB1DF908-EF9A-424C-824E-045829CDFFD3}">
      <dgm:prSet phldrT="[Text]"/>
      <dgm:spPr/>
      <dgm:t>
        <a:bodyPr/>
        <a:lstStyle/>
        <a:p>
          <a:r>
            <a:rPr lang="en-US" dirty="0" smtClean="0"/>
            <a:t>Consolidated Views of Quality Data</a:t>
          </a:r>
          <a:endParaRPr lang="en-US" dirty="0"/>
        </a:p>
      </dgm:t>
    </dgm:pt>
    <dgm:pt modelId="{4E94F245-4447-1947-B6F3-3ACDB85DF584}" type="parTrans" cxnId="{FAE18C85-BEEF-AA44-ABBC-C32510A8024D}">
      <dgm:prSet/>
      <dgm:spPr/>
      <dgm:t>
        <a:bodyPr/>
        <a:lstStyle/>
        <a:p>
          <a:endParaRPr lang="en-US"/>
        </a:p>
      </dgm:t>
    </dgm:pt>
    <dgm:pt modelId="{1E183E65-178D-B947-A3C4-1AE1D405A1C7}" type="sibTrans" cxnId="{FAE18C85-BEEF-AA44-ABBC-C32510A8024D}">
      <dgm:prSet/>
      <dgm:spPr/>
      <dgm:t>
        <a:bodyPr/>
        <a:lstStyle/>
        <a:p>
          <a:endParaRPr lang="en-US"/>
        </a:p>
      </dgm:t>
    </dgm:pt>
    <dgm:pt modelId="{E0F251ED-0F26-A24A-A7A5-8CD7E087DF4B}">
      <dgm:prSet phldrT="[Text]" custT="1"/>
      <dgm:spPr/>
      <dgm:t>
        <a:bodyPr/>
        <a:lstStyle/>
        <a:p>
          <a:r>
            <a:rPr lang="en-US" sz="1000" dirty="0" smtClean="0"/>
            <a:t>Verifiable quality</a:t>
          </a:r>
          <a:endParaRPr lang="en-US" sz="1000" dirty="0"/>
        </a:p>
      </dgm:t>
    </dgm:pt>
    <dgm:pt modelId="{AB428050-7F80-3142-A358-4F562934E266}" type="parTrans" cxnId="{9C8E3C54-0171-304D-868B-9BE04860465B}">
      <dgm:prSet/>
      <dgm:spPr/>
      <dgm:t>
        <a:bodyPr/>
        <a:lstStyle/>
        <a:p>
          <a:endParaRPr lang="en-US"/>
        </a:p>
      </dgm:t>
    </dgm:pt>
    <dgm:pt modelId="{EBE1AA71-945C-AB4D-B49B-58A68080F2EF}" type="sibTrans" cxnId="{9C8E3C54-0171-304D-868B-9BE04860465B}">
      <dgm:prSet/>
      <dgm:spPr/>
      <dgm:t>
        <a:bodyPr/>
        <a:lstStyle/>
        <a:p>
          <a:endParaRPr lang="en-US"/>
        </a:p>
      </dgm:t>
    </dgm:pt>
    <dgm:pt modelId="{D8E26EFA-9301-2946-A757-689D028458B9}">
      <dgm:prSet phldrT="[Text]" custT="1"/>
      <dgm:spPr/>
      <dgm:t>
        <a:bodyPr/>
        <a:lstStyle/>
        <a:p>
          <a:r>
            <a:rPr lang="en-US" sz="1000" dirty="0" smtClean="0"/>
            <a:t>Focus on:</a:t>
          </a:r>
          <a:endParaRPr lang="en-US" sz="1000" dirty="0"/>
        </a:p>
      </dgm:t>
    </dgm:pt>
    <dgm:pt modelId="{B87FBCBD-17FF-A747-B39B-D2FDA9D42DC4}" type="parTrans" cxnId="{511ACA93-DFB8-A244-8C9F-D52A2109ECBE}">
      <dgm:prSet/>
      <dgm:spPr/>
      <dgm:t>
        <a:bodyPr/>
        <a:lstStyle/>
        <a:p>
          <a:endParaRPr lang="en-US"/>
        </a:p>
      </dgm:t>
    </dgm:pt>
    <dgm:pt modelId="{DB65CD29-7D2A-4545-9DF2-8EC38D75954A}" type="sibTrans" cxnId="{511ACA93-DFB8-A244-8C9F-D52A2109ECBE}">
      <dgm:prSet/>
      <dgm:spPr/>
      <dgm:t>
        <a:bodyPr/>
        <a:lstStyle/>
        <a:p>
          <a:endParaRPr lang="en-US"/>
        </a:p>
      </dgm:t>
    </dgm:pt>
    <dgm:pt modelId="{6F49D6E1-D792-9140-AD12-E690AC5D6064}">
      <dgm:prSet phldrT="[Text]"/>
      <dgm:spPr/>
      <dgm:t>
        <a:bodyPr/>
        <a:lstStyle/>
        <a:p>
          <a:r>
            <a:rPr lang="en-US" smtClean="0"/>
            <a:t>API/s</a:t>
          </a:r>
          <a:endParaRPr lang="en-US" dirty="0"/>
        </a:p>
      </dgm:t>
    </dgm:pt>
    <dgm:pt modelId="{1DA09CCF-5BBD-974F-BC71-FE861F3F859D}" type="parTrans" cxnId="{8223E86D-9FAA-4543-811F-9CDBB5E2E2AF}">
      <dgm:prSet/>
      <dgm:spPr/>
      <dgm:t>
        <a:bodyPr/>
        <a:lstStyle/>
        <a:p>
          <a:endParaRPr lang="en-US"/>
        </a:p>
      </dgm:t>
    </dgm:pt>
    <dgm:pt modelId="{F479D641-43C7-A644-AA0B-DCD80AAFD833}" type="sibTrans" cxnId="{8223E86D-9FAA-4543-811F-9CDBB5E2E2AF}">
      <dgm:prSet/>
      <dgm:spPr/>
      <dgm:t>
        <a:bodyPr/>
        <a:lstStyle/>
        <a:p>
          <a:endParaRPr lang="en-US"/>
        </a:p>
      </dgm:t>
    </dgm:pt>
    <dgm:pt modelId="{5E01AD4E-493B-AA46-9B68-3E3A8BE98B96}">
      <dgm:prSet phldrT="[Text]"/>
      <dgm:spPr/>
      <dgm:t>
        <a:bodyPr/>
        <a:lstStyle/>
        <a:p>
          <a:r>
            <a:rPr lang="en-US" dirty="0" smtClean="0"/>
            <a:t>Specify a format</a:t>
          </a:r>
          <a:endParaRPr lang="en-US" dirty="0"/>
        </a:p>
      </dgm:t>
    </dgm:pt>
    <dgm:pt modelId="{68BC4080-EF68-5443-A4EA-0396AE19C348}" type="parTrans" cxnId="{0DB8DCC0-6982-8348-8561-22E31A4614B6}">
      <dgm:prSet/>
      <dgm:spPr/>
      <dgm:t>
        <a:bodyPr/>
        <a:lstStyle/>
        <a:p>
          <a:endParaRPr lang="en-US"/>
        </a:p>
      </dgm:t>
    </dgm:pt>
    <dgm:pt modelId="{5100AC3C-AF5E-7E4C-8FB9-F7D1D90D76E2}" type="sibTrans" cxnId="{0DB8DCC0-6982-8348-8561-22E31A4614B6}">
      <dgm:prSet/>
      <dgm:spPr/>
      <dgm:t>
        <a:bodyPr/>
        <a:lstStyle/>
        <a:p>
          <a:endParaRPr lang="en-US"/>
        </a:p>
      </dgm:t>
    </dgm:pt>
    <dgm:pt modelId="{2A62CFC6-104F-3C4A-9125-7DC3958AC46F}">
      <dgm:prSet phldrT="[Text]"/>
      <dgm:spPr/>
      <dgm:t>
        <a:bodyPr/>
        <a:lstStyle/>
        <a:p>
          <a:r>
            <a:rPr lang="en-US" dirty="0" smtClean="0"/>
            <a:t>Time to Realized Information</a:t>
          </a:r>
          <a:endParaRPr lang="en-US" dirty="0"/>
        </a:p>
      </dgm:t>
    </dgm:pt>
    <dgm:pt modelId="{C30B127A-78B6-9A47-B016-5BCFF3CFC370}" type="parTrans" cxnId="{0B410CAB-2BB7-F542-B029-A90D16F71166}">
      <dgm:prSet/>
      <dgm:spPr/>
      <dgm:t>
        <a:bodyPr/>
        <a:lstStyle/>
        <a:p>
          <a:endParaRPr lang="en-US"/>
        </a:p>
      </dgm:t>
    </dgm:pt>
    <dgm:pt modelId="{852A9824-38A5-694E-B6B6-411C6B39FECE}" type="sibTrans" cxnId="{0B410CAB-2BB7-F542-B029-A90D16F71166}">
      <dgm:prSet/>
      <dgm:spPr/>
      <dgm:t>
        <a:bodyPr/>
        <a:lstStyle/>
        <a:p>
          <a:endParaRPr lang="en-US"/>
        </a:p>
      </dgm:t>
    </dgm:pt>
    <dgm:pt modelId="{716F93E4-1E91-8341-9C12-FF250890624C}">
      <dgm:prSet phldrT="[Text]" custT="1"/>
      <dgm:spPr/>
      <dgm:t>
        <a:bodyPr/>
        <a:lstStyle/>
        <a:p>
          <a:r>
            <a:rPr lang="en-US" sz="1000" dirty="0" smtClean="0"/>
            <a:t>From the birth of new data to the time it takes a </a:t>
          </a:r>
          <a:r>
            <a:rPr lang="en-US" sz="1000" dirty="0" err="1" smtClean="0"/>
            <a:t>Racker</a:t>
          </a:r>
          <a:r>
            <a:rPr lang="en-US" sz="1000" dirty="0" smtClean="0"/>
            <a:t> to access it in production/presentation.  3 week goal.</a:t>
          </a:r>
          <a:endParaRPr lang="en-US" sz="1000" dirty="0"/>
        </a:p>
      </dgm:t>
    </dgm:pt>
    <dgm:pt modelId="{B9AF932E-6D3D-4248-B63C-A64D163AD640}" type="parTrans" cxnId="{E1E47E2B-0AFD-E646-90A4-00AAFCB55F73}">
      <dgm:prSet/>
      <dgm:spPr/>
      <dgm:t>
        <a:bodyPr/>
        <a:lstStyle/>
        <a:p>
          <a:endParaRPr lang="en-US"/>
        </a:p>
      </dgm:t>
    </dgm:pt>
    <dgm:pt modelId="{7722CC86-2DA4-174D-96AD-CB0ED1FDAA7C}" type="sibTrans" cxnId="{E1E47E2B-0AFD-E646-90A4-00AAFCB55F73}">
      <dgm:prSet/>
      <dgm:spPr/>
      <dgm:t>
        <a:bodyPr/>
        <a:lstStyle/>
        <a:p>
          <a:endParaRPr lang="en-US"/>
        </a:p>
      </dgm:t>
    </dgm:pt>
    <dgm:pt modelId="{FB2FCDC1-3B8D-2149-B433-A6AF83C43F07}">
      <dgm:prSet phldrT="[Text]"/>
      <dgm:spPr/>
      <dgm:t>
        <a:bodyPr/>
        <a:lstStyle/>
        <a:p>
          <a:r>
            <a:rPr lang="en-US" dirty="0" smtClean="0"/>
            <a:t>Self-Service</a:t>
          </a:r>
          <a:endParaRPr lang="en-US" dirty="0"/>
        </a:p>
      </dgm:t>
    </dgm:pt>
    <dgm:pt modelId="{C44BFF3D-4F4F-FA45-99AC-A6C98B280A69}" type="parTrans" cxnId="{A2262164-5AA1-8F44-BD23-9EBEE96B6E0E}">
      <dgm:prSet/>
      <dgm:spPr/>
      <dgm:t>
        <a:bodyPr/>
        <a:lstStyle/>
        <a:p>
          <a:endParaRPr lang="en-US"/>
        </a:p>
      </dgm:t>
    </dgm:pt>
    <dgm:pt modelId="{8FE05778-D7B9-284D-BF78-C91B98135364}" type="sibTrans" cxnId="{A2262164-5AA1-8F44-BD23-9EBEE96B6E0E}">
      <dgm:prSet/>
      <dgm:spPr/>
      <dgm:t>
        <a:bodyPr/>
        <a:lstStyle/>
        <a:p>
          <a:endParaRPr lang="en-US"/>
        </a:p>
      </dgm:t>
    </dgm:pt>
    <dgm:pt modelId="{B3C8D2A2-4B08-D14A-827A-CAD4B83E891D}">
      <dgm:prSet phldrT="[Text]"/>
      <dgm:spPr/>
      <dgm:t>
        <a:bodyPr/>
        <a:lstStyle/>
        <a:p>
          <a:r>
            <a:rPr lang="en-US" dirty="0" smtClean="0"/>
            <a:t>Accessibility</a:t>
          </a:r>
          <a:endParaRPr lang="en-US" dirty="0"/>
        </a:p>
      </dgm:t>
    </dgm:pt>
    <dgm:pt modelId="{B62A2236-EEB9-F54D-BE2C-2DDA4C2003B6}" type="parTrans" cxnId="{C561B3E3-BFCB-594D-81FC-6801DCB176F1}">
      <dgm:prSet/>
      <dgm:spPr/>
      <dgm:t>
        <a:bodyPr/>
        <a:lstStyle/>
        <a:p>
          <a:endParaRPr lang="en-US"/>
        </a:p>
      </dgm:t>
    </dgm:pt>
    <dgm:pt modelId="{B2693C6D-1E46-7640-A7ED-8E5A10A82BA6}" type="sibTrans" cxnId="{C561B3E3-BFCB-594D-81FC-6801DCB176F1}">
      <dgm:prSet/>
      <dgm:spPr/>
      <dgm:t>
        <a:bodyPr/>
        <a:lstStyle/>
        <a:p>
          <a:endParaRPr lang="en-US"/>
        </a:p>
      </dgm:t>
    </dgm:pt>
    <dgm:pt modelId="{A251CD2E-143C-E446-B354-219A6062EB56}">
      <dgm:prSet phldrT="[Text]"/>
      <dgm:spPr/>
      <dgm:t>
        <a:bodyPr/>
        <a:lstStyle/>
        <a:p>
          <a:r>
            <a:rPr lang="en-US" dirty="0" smtClean="0"/>
            <a:t>Transparency</a:t>
          </a:r>
          <a:endParaRPr lang="en-US" dirty="0"/>
        </a:p>
      </dgm:t>
    </dgm:pt>
    <dgm:pt modelId="{F210350A-F0B0-3E4D-BB62-5009C6D046C2}" type="parTrans" cxnId="{6C22B188-27A2-3D41-853E-A919B30A5462}">
      <dgm:prSet/>
      <dgm:spPr/>
      <dgm:t>
        <a:bodyPr/>
        <a:lstStyle/>
        <a:p>
          <a:endParaRPr lang="en-US"/>
        </a:p>
      </dgm:t>
    </dgm:pt>
    <dgm:pt modelId="{2F8E15EC-1A92-BE4D-9A98-27FF8D4C8734}" type="sibTrans" cxnId="{6C22B188-27A2-3D41-853E-A919B30A5462}">
      <dgm:prSet/>
      <dgm:spPr/>
      <dgm:t>
        <a:bodyPr/>
        <a:lstStyle/>
        <a:p>
          <a:endParaRPr lang="en-US"/>
        </a:p>
      </dgm:t>
    </dgm:pt>
    <dgm:pt modelId="{B758C846-0A61-0A4D-9149-4017ED5188FD}">
      <dgm:prSet phldrT="[Text]" custT="1"/>
      <dgm:spPr/>
      <dgm:t>
        <a:bodyPr/>
        <a:lstStyle/>
        <a:p>
          <a:r>
            <a:rPr lang="en-US" sz="1000" dirty="0" smtClean="0"/>
            <a:t>Tickets</a:t>
          </a:r>
          <a:endParaRPr lang="en-US" sz="1000" dirty="0"/>
        </a:p>
      </dgm:t>
    </dgm:pt>
    <dgm:pt modelId="{47F30A58-D846-6A46-94BB-152424C1DE4E}" type="parTrans" cxnId="{D2C5CE72-C6B8-4E4D-AA44-FFFBFA939F0E}">
      <dgm:prSet/>
      <dgm:spPr/>
      <dgm:t>
        <a:bodyPr/>
        <a:lstStyle/>
        <a:p>
          <a:endParaRPr lang="en-US"/>
        </a:p>
      </dgm:t>
    </dgm:pt>
    <dgm:pt modelId="{F7837B42-3149-FC4B-99AF-01FC8EEC36A3}" type="sibTrans" cxnId="{D2C5CE72-C6B8-4E4D-AA44-FFFBFA939F0E}">
      <dgm:prSet/>
      <dgm:spPr/>
      <dgm:t>
        <a:bodyPr/>
        <a:lstStyle/>
        <a:p>
          <a:endParaRPr lang="en-US"/>
        </a:p>
      </dgm:t>
    </dgm:pt>
    <dgm:pt modelId="{4BC80B78-4BC7-AE41-BF91-860FEF7F8046}">
      <dgm:prSet phldrT="[Text]" custT="1"/>
      <dgm:spPr/>
      <dgm:t>
        <a:bodyPr/>
        <a:lstStyle/>
        <a:p>
          <a:r>
            <a:rPr lang="en-US" sz="1000" dirty="0" smtClean="0"/>
            <a:t>Infrastructure</a:t>
          </a:r>
          <a:endParaRPr lang="en-US" sz="1000" dirty="0"/>
        </a:p>
      </dgm:t>
    </dgm:pt>
    <dgm:pt modelId="{57DFA62C-D95A-ED4E-9715-6EC809FCBFB0}" type="parTrans" cxnId="{B8163494-48D9-5149-A292-87F4670B96A9}">
      <dgm:prSet/>
      <dgm:spPr/>
      <dgm:t>
        <a:bodyPr/>
        <a:lstStyle/>
        <a:p>
          <a:endParaRPr lang="en-US"/>
        </a:p>
      </dgm:t>
    </dgm:pt>
    <dgm:pt modelId="{687AC617-5846-4D42-B1E4-24EF5EBB172A}" type="sibTrans" cxnId="{B8163494-48D9-5149-A292-87F4670B96A9}">
      <dgm:prSet/>
      <dgm:spPr/>
      <dgm:t>
        <a:bodyPr/>
        <a:lstStyle/>
        <a:p>
          <a:endParaRPr lang="en-US"/>
        </a:p>
      </dgm:t>
    </dgm:pt>
    <dgm:pt modelId="{0C8D88A8-8D53-BF42-B790-F0B23C81A683}">
      <dgm:prSet phldrT="[Text]" custT="1"/>
      <dgm:spPr/>
      <dgm:t>
        <a:bodyPr/>
        <a:lstStyle/>
        <a:p>
          <a:r>
            <a:rPr lang="en-US" sz="1000" dirty="0" smtClean="0"/>
            <a:t>Customer Experience</a:t>
          </a:r>
          <a:endParaRPr lang="en-US" sz="1000" dirty="0"/>
        </a:p>
      </dgm:t>
    </dgm:pt>
    <dgm:pt modelId="{B78A694C-AB69-B743-99AF-B2E0BDEFEB14}" type="parTrans" cxnId="{1F64CFEF-C1C6-1046-90D6-5960222DB220}">
      <dgm:prSet/>
      <dgm:spPr/>
      <dgm:t>
        <a:bodyPr/>
        <a:lstStyle/>
        <a:p>
          <a:endParaRPr lang="en-US"/>
        </a:p>
      </dgm:t>
    </dgm:pt>
    <dgm:pt modelId="{A0AAA0C2-A7ED-C24D-9592-D16D1B274282}" type="sibTrans" cxnId="{1F64CFEF-C1C6-1046-90D6-5960222DB220}">
      <dgm:prSet/>
      <dgm:spPr/>
      <dgm:t>
        <a:bodyPr/>
        <a:lstStyle/>
        <a:p>
          <a:endParaRPr lang="en-US"/>
        </a:p>
      </dgm:t>
    </dgm:pt>
    <dgm:pt modelId="{2E289CB6-8EDB-3A4D-8685-E030755482A0}">
      <dgm:prSet phldrT="[Text]" custT="1"/>
      <dgm:spPr/>
      <dgm:t>
        <a:bodyPr/>
        <a:lstStyle/>
        <a:p>
          <a:r>
            <a:rPr lang="en-US" sz="1000" dirty="0" smtClean="0"/>
            <a:t>Usage</a:t>
          </a:r>
          <a:endParaRPr lang="en-US" sz="1000" dirty="0"/>
        </a:p>
      </dgm:t>
    </dgm:pt>
    <dgm:pt modelId="{E1A537C3-1533-3E45-9F02-391E79D719FD}" type="parTrans" cxnId="{A8F62519-9C2A-2B45-B83F-2356985ECB3D}">
      <dgm:prSet/>
      <dgm:spPr/>
      <dgm:t>
        <a:bodyPr/>
        <a:lstStyle/>
        <a:p>
          <a:endParaRPr lang="en-US"/>
        </a:p>
      </dgm:t>
    </dgm:pt>
    <dgm:pt modelId="{0A3E272B-12BA-E74F-AE95-FE3AF3FA88B9}" type="sibTrans" cxnId="{A8F62519-9C2A-2B45-B83F-2356985ECB3D}">
      <dgm:prSet/>
      <dgm:spPr/>
      <dgm:t>
        <a:bodyPr/>
        <a:lstStyle/>
        <a:p>
          <a:endParaRPr lang="en-US"/>
        </a:p>
      </dgm:t>
    </dgm:pt>
    <dgm:pt modelId="{BA6B5807-001F-2B41-BAEE-4C7ECA8B7ADA}">
      <dgm:prSet phldrT="[Text]" custT="1"/>
      <dgm:spPr/>
      <dgm:t>
        <a:bodyPr/>
        <a:lstStyle/>
        <a:p>
          <a:r>
            <a:rPr lang="en-US" sz="1000" dirty="0" smtClean="0"/>
            <a:t>Average Query latency (non-crappy queries) &lt; 10s</a:t>
          </a:r>
          <a:endParaRPr lang="en-US" sz="1000" dirty="0"/>
        </a:p>
      </dgm:t>
    </dgm:pt>
    <dgm:pt modelId="{FC6772FC-3803-1A43-BCE1-C4D01DAB7984}" type="parTrans" cxnId="{E91C55B2-12CA-2242-9D9D-D57FEF5E38A4}">
      <dgm:prSet/>
      <dgm:spPr/>
      <dgm:t>
        <a:bodyPr/>
        <a:lstStyle/>
        <a:p>
          <a:endParaRPr lang="en-US"/>
        </a:p>
      </dgm:t>
    </dgm:pt>
    <dgm:pt modelId="{92F1E943-5837-DE43-B59B-82EF79E6EC0B}" type="sibTrans" cxnId="{E91C55B2-12CA-2242-9D9D-D57FEF5E38A4}">
      <dgm:prSet/>
      <dgm:spPr/>
      <dgm:t>
        <a:bodyPr/>
        <a:lstStyle/>
        <a:p>
          <a:endParaRPr lang="en-US"/>
        </a:p>
      </dgm:t>
    </dgm:pt>
    <dgm:pt modelId="{DB8D67C4-8067-304C-B977-2E2137B223CB}">
      <dgm:prSet phldrT="[Text]" custT="1"/>
      <dgm:spPr/>
      <dgm:t>
        <a:bodyPr/>
        <a:lstStyle/>
        <a:p>
          <a:r>
            <a:rPr lang="en-US" sz="1000" dirty="0" smtClean="0"/>
            <a:t>Focus is on customer experience</a:t>
          </a:r>
          <a:endParaRPr lang="en-US" sz="1000" dirty="0"/>
        </a:p>
      </dgm:t>
    </dgm:pt>
    <dgm:pt modelId="{54B54EB1-BEEF-B247-8F11-680947F4959D}" type="parTrans" cxnId="{64A63B9C-8AED-4744-9E07-871ACC000189}">
      <dgm:prSet/>
      <dgm:spPr/>
      <dgm:t>
        <a:bodyPr/>
        <a:lstStyle/>
        <a:p>
          <a:endParaRPr lang="en-US"/>
        </a:p>
      </dgm:t>
    </dgm:pt>
    <dgm:pt modelId="{527E7AC9-6EE6-5E49-A8B7-7CEED30214B8}" type="sibTrans" cxnId="{64A63B9C-8AED-4744-9E07-871ACC000189}">
      <dgm:prSet/>
      <dgm:spPr/>
      <dgm:t>
        <a:bodyPr/>
        <a:lstStyle/>
        <a:p>
          <a:endParaRPr lang="en-US"/>
        </a:p>
      </dgm:t>
    </dgm:pt>
    <dgm:pt modelId="{4CC6C5F8-099E-264E-8D88-62C0A00D4FA7}">
      <dgm:prSet phldrT="[Text]"/>
      <dgm:spPr/>
      <dgm:t>
        <a:bodyPr/>
        <a:lstStyle/>
        <a:p>
          <a:r>
            <a:rPr lang="en-US" dirty="0" smtClean="0"/>
            <a:t>Push your data to us vs. we come to you.</a:t>
          </a:r>
          <a:endParaRPr lang="en-US" dirty="0"/>
        </a:p>
      </dgm:t>
    </dgm:pt>
    <dgm:pt modelId="{D0066834-A635-D249-A649-36E56A88A436}" type="parTrans" cxnId="{A4C52769-D311-F846-971F-B06385FBACE5}">
      <dgm:prSet/>
      <dgm:spPr/>
      <dgm:t>
        <a:bodyPr/>
        <a:lstStyle/>
        <a:p>
          <a:endParaRPr lang="en-US"/>
        </a:p>
      </dgm:t>
    </dgm:pt>
    <dgm:pt modelId="{2DE79A5C-F4D0-4449-B359-B08DC45536A7}" type="sibTrans" cxnId="{A4C52769-D311-F846-971F-B06385FBACE5}">
      <dgm:prSet/>
      <dgm:spPr/>
      <dgm:t>
        <a:bodyPr/>
        <a:lstStyle/>
        <a:p>
          <a:endParaRPr lang="en-US"/>
        </a:p>
      </dgm:t>
    </dgm:pt>
    <dgm:pt modelId="{2C4D89A8-B3F7-FF44-83CE-CB177DC00F65}">
      <dgm:prSet phldrT="[Text]" custT="1"/>
      <dgm:spPr/>
      <dgm:t>
        <a:bodyPr/>
        <a:lstStyle/>
        <a:p>
          <a:r>
            <a:rPr lang="en-US" sz="1000" dirty="0" err="1" smtClean="0"/>
            <a:t>Rackers</a:t>
          </a:r>
          <a:r>
            <a:rPr lang="en-US" sz="1000" dirty="0" smtClean="0"/>
            <a:t> can have access to consolidated views of data with or without SQL</a:t>
          </a:r>
          <a:endParaRPr lang="en-US" sz="1000" dirty="0"/>
        </a:p>
      </dgm:t>
    </dgm:pt>
    <dgm:pt modelId="{1A1BC63C-718B-9746-A204-1573E334D550}" type="parTrans" cxnId="{82B60963-2499-1143-8CA1-038EC233116D}">
      <dgm:prSet/>
      <dgm:spPr/>
      <dgm:t>
        <a:bodyPr/>
        <a:lstStyle/>
        <a:p>
          <a:endParaRPr lang="en-US"/>
        </a:p>
      </dgm:t>
    </dgm:pt>
    <dgm:pt modelId="{325ED21B-A2E3-CA47-9A70-82F1DF502C74}" type="sibTrans" cxnId="{82B60963-2499-1143-8CA1-038EC233116D}">
      <dgm:prSet/>
      <dgm:spPr/>
      <dgm:t>
        <a:bodyPr/>
        <a:lstStyle/>
        <a:p>
          <a:endParaRPr lang="en-US"/>
        </a:p>
      </dgm:t>
    </dgm:pt>
    <dgm:pt modelId="{B0D0EC07-E15A-4541-9387-B9C1CFAD902B}">
      <dgm:prSet phldrT="[Text]" custT="1"/>
      <dgm:spPr/>
      <dgm:t>
        <a:bodyPr/>
        <a:lstStyle/>
        <a:p>
          <a:r>
            <a:rPr lang="en-US" sz="1000" dirty="0" smtClean="0"/>
            <a:t>Flat, Dimensional, and Cubes</a:t>
          </a:r>
          <a:endParaRPr lang="en-US" sz="1000" dirty="0"/>
        </a:p>
      </dgm:t>
    </dgm:pt>
    <dgm:pt modelId="{7ED94FB0-0D8B-704F-9C9D-152BB5005E6C}" type="parTrans" cxnId="{1661547D-AE6D-A547-82B6-5A649FF51F47}">
      <dgm:prSet/>
      <dgm:spPr/>
      <dgm:t>
        <a:bodyPr/>
        <a:lstStyle/>
        <a:p>
          <a:endParaRPr lang="en-US"/>
        </a:p>
      </dgm:t>
    </dgm:pt>
    <dgm:pt modelId="{D0C18E57-1700-034A-838D-CFEFE2F61941}" type="sibTrans" cxnId="{1661547D-AE6D-A547-82B6-5A649FF51F47}">
      <dgm:prSet/>
      <dgm:spPr/>
      <dgm:t>
        <a:bodyPr/>
        <a:lstStyle/>
        <a:p>
          <a:endParaRPr lang="en-US"/>
        </a:p>
      </dgm:t>
    </dgm:pt>
    <dgm:pt modelId="{7C714F94-70C3-6B4E-A0CC-3F4CA71DD708}">
      <dgm:prSet phldrT="[Text]" custT="1"/>
      <dgm:spPr/>
      <dgm:t>
        <a:bodyPr/>
        <a:lstStyle/>
        <a:p>
          <a:r>
            <a:rPr lang="en-US" sz="1000" dirty="0" smtClean="0"/>
            <a:t>Make onboarding to the new data quick and easy.</a:t>
          </a:r>
          <a:endParaRPr lang="en-US" sz="1000" dirty="0"/>
        </a:p>
      </dgm:t>
    </dgm:pt>
    <dgm:pt modelId="{3C7CB1CE-999E-7C41-9BCA-9B1576910C66}" type="parTrans" cxnId="{F07F7E3C-FCD3-6144-8176-1ACE6A5950FC}">
      <dgm:prSet/>
      <dgm:spPr/>
      <dgm:t>
        <a:bodyPr/>
        <a:lstStyle/>
        <a:p>
          <a:endParaRPr lang="en-US"/>
        </a:p>
      </dgm:t>
    </dgm:pt>
    <dgm:pt modelId="{8F66B018-2C25-254D-9D47-CE846482C28D}" type="sibTrans" cxnId="{F07F7E3C-FCD3-6144-8176-1ACE6A5950FC}">
      <dgm:prSet/>
      <dgm:spPr/>
      <dgm:t>
        <a:bodyPr/>
        <a:lstStyle/>
        <a:p>
          <a:endParaRPr lang="en-US"/>
        </a:p>
      </dgm:t>
    </dgm:pt>
    <dgm:pt modelId="{3EB5ED0E-D45A-6B4A-95F7-3E9409F9EE3D}">
      <dgm:prSet phldrT="[Text]" custT="1"/>
      <dgm:spPr/>
      <dgm:t>
        <a:bodyPr/>
        <a:lstStyle/>
        <a:p>
          <a:r>
            <a:rPr lang="en-US" sz="1000" dirty="0" smtClean="0"/>
            <a:t>Collaborative </a:t>
          </a:r>
          <a:r>
            <a:rPr lang="en-US" sz="1000" smtClean="0"/>
            <a:t>Data Dictionaries</a:t>
          </a:r>
          <a:endParaRPr lang="en-US" sz="1000" dirty="0"/>
        </a:p>
      </dgm:t>
    </dgm:pt>
    <dgm:pt modelId="{316974D9-B5EC-274D-9EE6-BBBD345BCD3C}" type="parTrans" cxnId="{6371E1FA-C6CF-4A40-8C58-C88B2323B9A7}">
      <dgm:prSet/>
      <dgm:spPr/>
      <dgm:t>
        <a:bodyPr/>
        <a:lstStyle/>
        <a:p>
          <a:endParaRPr lang="en-US"/>
        </a:p>
      </dgm:t>
    </dgm:pt>
    <dgm:pt modelId="{77A56803-6801-B445-806A-0D35C6B9A8B3}" type="sibTrans" cxnId="{6371E1FA-C6CF-4A40-8C58-C88B2323B9A7}">
      <dgm:prSet/>
      <dgm:spPr/>
      <dgm:t>
        <a:bodyPr/>
        <a:lstStyle/>
        <a:p>
          <a:endParaRPr lang="en-US"/>
        </a:p>
      </dgm:t>
    </dgm:pt>
    <dgm:pt modelId="{82AF8E42-E375-5544-92D1-0AC7C979AEAB}">
      <dgm:prSet phldrT="[Text]" custT="1"/>
      <dgm:spPr/>
      <dgm:t>
        <a:bodyPr/>
        <a:lstStyle/>
        <a:p>
          <a:r>
            <a:rPr lang="en-US" sz="1000" dirty="0" smtClean="0"/>
            <a:t>Open about what we do with the data</a:t>
          </a:r>
          <a:endParaRPr lang="en-US" sz="1000" dirty="0"/>
        </a:p>
      </dgm:t>
    </dgm:pt>
    <dgm:pt modelId="{91AC55C3-612E-A84D-B8FA-A458AA14E703}" type="parTrans" cxnId="{CD021944-BA62-014D-AA83-9D748474E8CC}">
      <dgm:prSet/>
      <dgm:spPr/>
      <dgm:t>
        <a:bodyPr/>
        <a:lstStyle/>
        <a:p>
          <a:endParaRPr lang="en-US"/>
        </a:p>
      </dgm:t>
    </dgm:pt>
    <dgm:pt modelId="{FFFE60E0-BCD4-C440-8BD3-3DD7BEADFE0C}" type="sibTrans" cxnId="{CD021944-BA62-014D-AA83-9D748474E8CC}">
      <dgm:prSet/>
      <dgm:spPr/>
      <dgm:t>
        <a:bodyPr/>
        <a:lstStyle/>
        <a:p>
          <a:endParaRPr lang="en-US"/>
        </a:p>
      </dgm:t>
    </dgm:pt>
    <dgm:pt modelId="{D24DEEB3-4AE7-8743-868C-8B430E43DD10}">
      <dgm:prSet phldrT="[Text]" custT="1"/>
      <dgm:spPr/>
      <dgm:t>
        <a:bodyPr/>
        <a:lstStyle/>
        <a:p>
          <a:r>
            <a:rPr lang="en-US" sz="1000" dirty="0" smtClean="0"/>
            <a:t>Visibility on how we verify the data</a:t>
          </a:r>
          <a:endParaRPr lang="en-US" sz="1000" dirty="0"/>
        </a:p>
      </dgm:t>
    </dgm:pt>
    <dgm:pt modelId="{33E1C6F3-A4F1-9744-B0CB-3C4A3A2872C1}" type="parTrans" cxnId="{1F2A1C50-E4EF-BF44-ABCB-D954B191953A}">
      <dgm:prSet/>
      <dgm:spPr/>
      <dgm:t>
        <a:bodyPr/>
        <a:lstStyle/>
        <a:p>
          <a:endParaRPr lang="en-US"/>
        </a:p>
      </dgm:t>
    </dgm:pt>
    <dgm:pt modelId="{74B122F0-D8E9-2143-80D5-64C43BFACCAC}" type="sibTrans" cxnId="{1F2A1C50-E4EF-BF44-ABCB-D954B191953A}">
      <dgm:prSet/>
      <dgm:spPr/>
      <dgm:t>
        <a:bodyPr/>
        <a:lstStyle/>
        <a:p>
          <a:endParaRPr lang="en-US"/>
        </a:p>
      </dgm:t>
    </dgm:pt>
    <dgm:pt modelId="{EF2EC4BE-5FEE-D843-AC9B-88D548BAD0DA}">
      <dgm:prSet phldrT="[Text]" custT="1"/>
      <dgm:spPr/>
      <dgm:t>
        <a:bodyPr/>
        <a:lstStyle/>
        <a:p>
          <a:r>
            <a:rPr lang="en-US" sz="1000" smtClean="0"/>
            <a:t>Documents </a:t>
          </a:r>
          <a:r>
            <a:rPr lang="en-US" sz="1000" dirty="0" smtClean="0"/>
            <a:t>on how </a:t>
          </a:r>
          <a:r>
            <a:rPr lang="en-US" sz="1000" smtClean="0"/>
            <a:t>to access and onboard to new data</a:t>
          </a:r>
          <a:endParaRPr lang="en-US" sz="1000" dirty="0"/>
        </a:p>
      </dgm:t>
    </dgm:pt>
    <dgm:pt modelId="{0695FC91-075C-934D-976C-5AC1419F0806}" type="parTrans" cxnId="{E4BA282E-877B-0A41-885D-547339175E3E}">
      <dgm:prSet/>
      <dgm:spPr/>
      <dgm:t>
        <a:bodyPr/>
        <a:lstStyle/>
        <a:p>
          <a:endParaRPr lang="en-US"/>
        </a:p>
      </dgm:t>
    </dgm:pt>
    <dgm:pt modelId="{B5613172-7512-C549-9C3D-35262EEFDE93}" type="sibTrans" cxnId="{E4BA282E-877B-0A41-885D-547339175E3E}">
      <dgm:prSet/>
      <dgm:spPr/>
      <dgm:t>
        <a:bodyPr/>
        <a:lstStyle/>
        <a:p>
          <a:endParaRPr lang="en-US"/>
        </a:p>
      </dgm:t>
    </dgm:pt>
    <dgm:pt modelId="{589E97B8-0CA8-FF4E-8010-3995E93AD26E}" type="pres">
      <dgm:prSet presAssocID="{5519BF90-7A82-6B41-8646-B6A9D6B90C5F}" presName="Name0" presStyleCnt="0">
        <dgm:presLayoutVars>
          <dgm:dir/>
          <dgm:animLvl val="lvl"/>
          <dgm:resizeHandles val="exact"/>
        </dgm:presLayoutVars>
      </dgm:prSet>
      <dgm:spPr/>
      <dgm:t>
        <a:bodyPr/>
        <a:lstStyle/>
        <a:p>
          <a:endParaRPr lang="en-US"/>
        </a:p>
      </dgm:t>
    </dgm:pt>
    <dgm:pt modelId="{3EB37DE4-49C4-644A-B762-2D6D4ECFDA32}" type="pres">
      <dgm:prSet presAssocID="{EB1DF908-EF9A-424C-824E-045829CDFFD3}" presName="composite" presStyleCnt="0"/>
      <dgm:spPr/>
    </dgm:pt>
    <dgm:pt modelId="{DF3A140B-7445-C648-A848-78F796DD126F}" type="pres">
      <dgm:prSet presAssocID="{EB1DF908-EF9A-424C-824E-045829CDFFD3}" presName="parTx" presStyleLbl="alignNode1" presStyleIdx="0" presStyleCnt="6">
        <dgm:presLayoutVars>
          <dgm:chMax val="0"/>
          <dgm:chPref val="0"/>
          <dgm:bulletEnabled val="1"/>
        </dgm:presLayoutVars>
      </dgm:prSet>
      <dgm:spPr/>
      <dgm:t>
        <a:bodyPr/>
        <a:lstStyle/>
        <a:p>
          <a:endParaRPr lang="en-US"/>
        </a:p>
      </dgm:t>
    </dgm:pt>
    <dgm:pt modelId="{E656AC7D-3E9D-E44B-84E1-816B4D9C3BC7}" type="pres">
      <dgm:prSet presAssocID="{EB1DF908-EF9A-424C-824E-045829CDFFD3}" presName="desTx" presStyleLbl="alignAccFollowNode1" presStyleIdx="0" presStyleCnt="6">
        <dgm:presLayoutVars>
          <dgm:bulletEnabled val="1"/>
        </dgm:presLayoutVars>
      </dgm:prSet>
      <dgm:spPr/>
      <dgm:t>
        <a:bodyPr/>
        <a:lstStyle/>
        <a:p>
          <a:endParaRPr lang="en-US"/>
        </a:p>
      </dgm:t>
    </dgm:pt>
    <dgm:pt modelId="{27E06099-CFCC-1D4E-9E0C-70E8F2F64FEF}" type="pres">
      <dgm:prSet presAssocID="{1E183E65-178D-B947-A3C4-1AE1D405A1C7}" presName="space" presStyleCnt="0"/>
      <dgm:spPr/>
    </dgm:pt>
    <dgm:pt modelId="{5D8053A1-D443-CE4C-A61E-2F326565225B}" type="pres">
      <dgm:prSet presAssocID="{6F49D6E1-D792-9140-AD12-E690AC5D6064}" presName="composite" presStyleCnt="0"/>
      <dgm:spPr/>
    </dgm:pt>
    <dgm:pt modelId="{43DD663C-0FFB-954C-B068-B9A3AE148F50}" type="pres">
      <dgm:prSet presAssocID="{6F49D6E1-D792-9140-AD12-E690AC5D6064}" presName="parTx" presStyleLbl="alignNode1" presStyleIdx="1" presStyleCnt="6">
        <dgm:presLayoutVars>
          <dgm:chMax val="0"/>
          <dgm:chPref val="0"/>
          <dgm:bulletEnabled val="1"/>
        </dgm:presLayoutVars>
      </dgm:prSet>
      <dgm:spPr/>
      <dgm:t>
        <a:bodyPr/>
        <a:lstStyle/>
        <a:p>
          <a:endParaRPr lang="en-US"/>
        </a:p>
      </dgm:t>
    </dgm:pt>
    <dgm:pt modelId="{C2156887-C367-134E-9D4A-814D843A7AF0}" type="pres">
      <dgm:prSet presAssocID="{6F49D6E1-D792-9140-AD12-E690AC5D6064}" presName="desTx" presStyleLbl="alignAccFollowNode1" presStyleIdx="1" presStyleCnt="6">
        <dgm:presLayoutVars>
          <dgm:bulletEnabled val="1"/>
        </dgm:presLayoutVars>
      </dgm:prSet>
      <dgm:spPr/>
      <dgm:t>
        <a:bodyPr/>
        <a:lstStyle/>
        <a:p>
          <a:endParaRPr lang="en-US"/>
        </a:p>
      </dgm:t>
    </dgm:pt>
    <dgm:pt modelId="{0FD865E8-7611-3D49-BF96-137710A99DA8}" type="pres">
      <dgm:prSet presAssocID="{F479D641-43C7-A644-AA0B-DCD80AAFD833}" presName="space" presStyleCnt="0"/>
      <dgm:spPr/>
    </dgm:pt>
    <dgm:pt modelId="{B3E17FED-4C2F-6E4A-94B8-807DED20ACB6}" type="pres">
      <dgm:prSet presAssocID="{2A62CFC6-104F-3C4A-9125-7DC3958AC46F}" presName="composite" presStyleCnt="0"/>
      <dgm:spPr/>
    </dgm:pt>
    <dgm:pt modelId="{08A8B1FD-8140-1649-B9AE-2ACF62E993A0}" type="pres">
      <dgm:prSet presAssocID="{2A62CFC6-104F-3C4A-9125-7DC3958AC46F}" presName="parTx" presStyleLbl="alignNode1" presStyleIdx="2" presStyleCnt="6">
        <dgm:presLayoutVars>
          <dgm:chMax val="0"/>
          <dgm:chPref val="0"/>
          <dgm:bulletEnabled val="1"/>
        </dgm:presLayoutVars>
      </dgm:prSet>
      <dgm:spPr/>
      <dgm:t>
        <a:bodyPr/>
        <a:lstStyle/>
        <a:p>
          <a:endParaRPr lang="en-US"/>
        </a:p>
      </dgm:t>
    </dgm:pt>
    <dgm:pt modelId="{AFF1A0C7-3FA3-C242-9D72-5B44F7954D19}" type="pres">
      <dgm:prSet presAssocID="{2A62CFC6-104F-3C4A-9125-7DC3958AC46F}" presName="desTx" presStyleLbl="alignAccFollowNode1" presStyleIdx="2" presStyleCnt="6">
        <dgm:presLayoutVars>
          <dgm:bulletEnabled val="1"/>
        </dgm:presLayoutVars>
      </dgm:prSet>
      <dgm:spPr/>
      <dgm:t>
        <a:bodyPr/>
        <a:lstStyle/>
        <a:p>
          <a:endParaRPr lang="en-US"/>
        </a:p>
      </dgm:t>
    </dgm:pt>
    <dgm:pt modelId="{D73220F5-BCA4-1941-9843-BE20969147E2}" type="pres">
      <dgm:prSet presAssocID="{852A9824-38A5-694E-B6B6-411C6B39FECE}" presName="space" presStyleCnt="0"/>
      <dgm:spPr/>
    </dgm:pt>
    <dgm:pt modelId="{9990662E-F8DD-AD44-B0E8-A8E81F0DC47C}" type="pres">
      <dgm:prSet presAssocID="{FB2FCDC1-3B8D-2149-B433-A6AF83C43F07}" presName="composite" presStyleCnt="0"/>
      <dgm:spPr/>
    </dgm:pt>
    <dgm:pt modelId="{1B824C6B-A28A-DB48-819D-CFE14DFE5CFC}" type="pres">
      <dgm:prSet presAssocID="{FB2FCDC1-3B8D-2149-B433-A6AF83C43F07}" presName="parTx" presStyleLbl="alignNode1" presStyleIdx="3" presStyleCnt="6">
        <dgm:presLayoutVars>
          <dgm:chMax val="0"/>
          <dgm:chPref val="0"/>
          <dgm:bulletEnabled val="1"/>
        </dgm:presLayoutVars>
      </dgm:prSet>
      <dgm:spPr/>
      <dgm:t>
        <a:bodyPr/>
        <a:lstStyle/>
        <a:p>
          <a:endParaRPr lang="en-US"/>
        </a:p>
      </dgm:t>
    </dgm:pt>
    <dgm:pt modelId="{E4024322-D705-3740-B483-AAC57E424CA1}" type="pres">
      <dgm:prSet presAssocID="{FB2FCDC1-3B8D-2149-B433-A6AF83C43F07}" presName="desTx" presStyleLbl="alignAccFollowNode1" presStyleIdx="3" presStyleCnt="6">
        <dgm:presLayoutVars>
          <dgm:bulletEnabled val="1"/>
        </dgm:presLayoutVars>
      </dgm:prSet>
      <dgm:spPr/>
      <dgm:t>
        <a:bodyPr/>
        <a:lstStyle/>
        <a:p>
          <a:endParaRPr lang="en-US"/>
        </a:p>
      </dgm:t>
    </dgm:pt>
    <dgm:pt modelId="{04A8CD72-EA0F-5142-85E9-2BDC28E2CE7E}" type="pres">
      <dgm:prSet presAssocID="{8FE05778-D7B9-284D-BF78-C91B98135364}" presName="space" presStyleCnt="0"/>
      <dgm:spPr/>
    </dgm:pt>
    <dgm:pt modelId="{10418B31-FA98-B84E-9A57-4B11B2396227}" type="pres">
      <dgm:prSet presAssocID="{B3C8D2A2-4B08-D14A-827A-CAD4B83E891D}" presName="composite" presStyleCnt="0"/>
      <dgm:spPr/>
    </dgm:pt>
    <dgm:pt modelId="{F8C5BC25-E890-7740-BC0A-3C6EFD757107}" type="pres">
      <dgm:prSet presAssocID="{B3C8D2A2-4B08-D14A-827A-CAD4B83E891D}" presName="parTx" presStyleLbl="alignNode1" presStyleIdx="4" presStyleCnt="6">
        <dgm:presLayoutVars>
          <dgm:chMax val="0"/>
          <dgm:chPref val="0"/>
          <dgm:bulletEnabled val="1"/>
        </dgm:presLayoutVars>
      </dgm:prSet>
      <dgm:spPr/>
      <dgm:t>
        <a:bodyPr/>
        <a:lstStyle/>
        <a:p>
          <a:endParaRPr lang="en-US"/>
        </a:p>
      </dgm:t>
    </dgm:pt>
    <dgm:pt modelId="{706448C1-1FD6-7847-9619-5AA1C199A5D2}" type="pres">
      <dgm:prSet presAssocID="{B3C8D2A2-4B08-D14A-827A-CAD4B83E891D}" presName="desTx" presStyleLbl="alignAccFollowNode1" presStyleIdx="4" presStyleCnt="6">
        <dgm:presLayoutVars>
          <dgm:bulletEnabled val="1"/>
        </dgm:presLayoutVars>
      </dgm:prSet>
      <dgm:spPr/>
      <dgm:t>
        <a:bodyPr/>
        <a:lstStyle/>
        <a:p>
          <a:endParaRPr lang="en-US"/>
        </a:p>
      </dgm:t>
    </dgm:pt>
    <dgm:pt modelId="{1627BB42-6A6B-1448-8642-991DC8918B17}" type="pres">
      <dgm:prSet presAssocID="{B2693C6D-1E46-7640-A7ED-8E5A10A82BA6}" presName="space" presStyleCnt="0"/>
      <dgm:spPr/>
    </dgm:pt>
    <dgm:pt modelId="{ADF37D0E-26FF-3E4A-9A4D-0E9A058B4442}" type="pres">
      <dgm:prSet presAssocID="{A251CD2E-143C-E446-B354-219A6062EB56}" presName="composite" presStyleCnt="0"/>
      <dgm:spPr/>
    </dgm:pt>
    <dgm:pt modelId="{CE3A902C-8F01-8D49-A0C7-8FDBE2C2341D}" type="pres">
      <dgm:prSet presAssocID="{A251CD2E-143C-E446-B354-219A6062EB56}" presName="parTx" presStyleLbl="alignNode1" presStyleIdx="5" presStyleCnt="6">
        <dgm:presLayoutVars>
          <dgm:chMax val="0"/>
          <dgm:chPref val="0"/>
          <dgm:bulletEnabled val="1"/>
        </dgm:presLayoutVars>
      </dgm:prSet>
      <dgm:spPr/>
      <dgm:t>
        <a:bodyPr/>
        <a:lstStyle/>
        <a:p>
          <a:endParaRPr lang="en-US"/>
        </a:p>
      </dgm:t>
    </dgm:pt>
    <dgm:pt modelId="{997268EE-073E-524E-9A08-2B8CE364CCC7}" type="pres">
      <dgm:prSet presAssocID="{A251CD2E-143C-E446-B354-219A6062EB56}" presName="desTx" presStyleLbl="alignAccFollowNode1" presStyleIdx="5" presStyleCnt="6">
        <dgm:presLayoutVars>
          <dgm:bulletEnabled val="1"/>
        </dgm:presLayoutVars>
      </dgm:prSet>
      <dgm:spPr/>
      <dgm:t>
        <a:bodyPr/>
        <a:lstStyle/>
        <a:p>
          <a:endParaRPr lang="en-US"/>
        </a:p>
      </dgm:t>
    </dgm:pt>
  </dgm:ptLst>
  <dgm:cxnLst>
    <dgm:cxn modelId="{D2C5CE72-C6B8-4E4D-AA44-FFFBFA939F0E}" srcId="{D8E26EFA-9301-2946-A757-689D028458B9}" destId="{B758C846-0A61-0A4D-9149-4017ED5188FD}" srcOrd="1" destOrd="0" parTransId="{47F30A58-D846-6A46-94BB-152424C1DE4E}" sibTransId="{F7837B42-3149-FC4B-99AF-01FC8EEC36A3}"/>
    <dgm:cxn modelId="{1B91DF66-A060-184F-BF6B-2C9D42F04E4B}" type="presOf" srcId="{B0D0EC07-E15A-4541-9387-B9C1CFAD902B}" destId="{E4024322-D705-3740-B483-AAC57E424CA1}" srcOrd="0" destOrd="1" presId="urn:microsoft.com/office/officeart/2005/8/layout/hList1"/>
    <dgm:cxn modelId="{4180C057-12BE-7340-B582-9C48B35F8C33}" type="presOf" srcId="{3EB5ED0E-D45A-6B4A-95F7-3E9409F9EE3D}" destId="{706448C1-1FD6-7847-9619-5AA1C199A5D2}" srcOrd="0" destOrd="1" presId="urn:microsoft.com/office/officeart/2005/8/layout/hList1"/>
    <dgm:cxn modelId="{9D758172-96C7-2143-92BA-5A1B73146C72}" type="presOf" srcId="{BA6B5807-001F-2B41-BAEE-4C7ECA8B7ADA}" destId="{AFF1A0C7-3FA3-C242-9D72-5B44F7954D19}" srcOrd="0" destOrd="1" presId="urn:microsoft.com/office/officeart/2005/8/layout/hList1"/>
    <dgm:cxn modelId="{B8163494-48D9-5149-A292-87F4670B96A9}" srcId="{D8E26EFA-9301-2946-A757-689D028458B9}" destId="{4BC80B78-4BC7-AE41-BF91-860FEF7F8046}" srcOrd="2" destOrd="0" parTransId="{57DFA62C-D95A-ED4E-9715-6EC809FCBFB0}" sibTransId="{687AC617-5846-4D42-B1E4-24EF5EBB172A}"/>
    <dgm:cxn modelId="{9250A030-6847-ED46-BA56-9378C5F1A7A1}" type="presOf" srcId="{82AF8E42-E375-5544-92D1-0AC7C979AEAB}" destId="{997268EE-073E-524E-9A08-2B8CE364CCC7}" srcOrd="0" destOrd="0" presId="urn:microsoft.com/office/officeart/2005/8/layout/hList1"/>
    <dgm:cxn modelId="{E1E47E2B-0AFD-E646-90A4-00AAFCB55F73}" srcId="{2A62CFC6-104F-3C4A-9125-7DC3958AC46F}" destId="{716F93E4-1E91-8341-9C12-FF250890624C}" srcOrd="0" destOrd="0" parTransId="{B9AF932E-6D3D-4248-B63C-A64D163AD640}" sibTransId="{7722CC86-2DA4-174D-96AD-CB0ED1FDAA7C}"/>
    <dgm:cxn modelId="{B86DAC6F-5E44-EA44-AE17-2AB07ABE9648}" type="presOf" srcId="{5519BF90-7A82-6B41-8646-B6A9D6B90C5F}" destId="{589E97B8-0CA8-FF4E-8010-3995E93AD26E}" srcOrd="0" destOrd="0" presId="urn:microsoft.com/office/officeart/2005/8/layout/hList1"/>
    <dgm:cxn modelId="{170D7826-6BEA-C141-B95C-C9C16886836B}" type="presOf" srcId="{E0F251ED-0F26-A24A-A7A5-8CD7E087DF4B}" destId="{E656AC7D-3E9D-E44B-84E1-816B4D9C3BC7}" srcOrd="0" destOrd="0" presId="urn:microsoft.com/office/officeart/2005/8/layout/hList1"/>
    <dgm:cxn modelId="{32B1E2D2-B7D6-0B46-BEDA-D9505B638896}" type="presOf" srcId="{B758C846-0A61-0A4D-9149-4017ED5188FD}" destId="{E656AC7D-3E9D-E44B-84E1-816B4D9C3BC7}" srcOrd="0" destOrd="3" presId="urn:microsoft.com/office/officeart/2005/8/layout/hList1"/>
    <dgm:cxn modelId="{6371E1FA-C6CF-4A40-8C58-C88B2323B9A7}" srcId="{B3C8D2A2-4B08-D14A-827A-CAD4B83E891D}" destId="{3EB5ED0E-D45A-6B4A-95F7-3E9409F9EE3D}" srcOrd="1" destOrd="0" parTransId="{316974D9-B5EC-274D-9EE6-BBBD345BCD3C}" sibTransId="{77A56803-6801-B445-806A-0D35C6B9A8B3}"/>
    <dgm:cxn modelId="{E4BA282E-877B-0A41-885D-547339175E3E}" srcId="{B3C8D2A2-4B08-D14A-827A-CAD4B83E891D}" destId="{EF2EC4BE-5FEE-D843-AC9B-88D548BAD0DA}" srcOrd="2" destOrd="0" parTransId="{0695FC91-075C-934D-976C-5AC1419F0806}" sibTransId="{B5613172-7512-C549-9C3D-35262EEFDE93}"/>
    <dgm:cxn modelId="{1E8FC728-8BC7-4C41-AC01-0613C41FB48C}" type="presOf" srcId="{B3C8D2A2-4B08-D14A-827A-CAD4B83E891D}" destId="{F8C5BC25-E890-7740-BC0A-3C6EFD757107}" srcOrd="0" destOrd="0" presId="urn:microsoft.com/office/officeart/2005/8/layout/hList1"/>
    <dgm:cxn modelId="{1661547D-AE6D-A547-82B6-5A649FF51F47}" srcId="{FB2FCDC1-3B8D-2149-B433-A6AF83C43F07}" destId="{B0D0EC07-E15A-4541-9387-B9C1CFAD902B}" srcOrd="1" destOrd="0" parTransId="{7ED94FB0-0D8B-704F-9C9D-152BB5005E6C}" sibTransId="{D0C18E57-1700-034A-838D-CFEFE2F61941}"/>
    <dgm:cxn modelId="{02A9FAF1-9DF7-B84A-AA30-701B8B4D56F1}" type="presOf" srcId="{2A62CFC6-104F-3C4A-9125-7DC3958AC46F}" destId="{08A8B1FD-8140-1649-B9AE-2ACF62E993A0}" srcOrd="0" destOrd="0" presId="urn:microsoft.com/office/officeart/2005/8/layout/hList1"/>
    <dgm:cxn modelId="{FAE18C85-BEEF-AA44-ABBC-C32510A8024D}" srcId="{5519BF90-7A82-6B41-8646-B6A9D6B90C5F}" destId="{EB1DF908-EF9A-424C-824E-045829CDFFD3}" srcOrd="0" destOrd="0" parTransId="{4E94F245-4447-1947-B6F3-3ACDB85DF584}" sibTransId="{1E183E65-178D-B947-A3C4-1AE1D405A1C7}"/>
    <dgm:cxn modelId="{10D96044-7ACD-3B46-8E3C-8145D210AC74}" type="presOf" srcId="{6F49D6E1-D792-9140-AD12-E690AC5D6064}" destId="{43DD663C-0FFB-954C-B068-B9A3AE148F50}" srcOrd="0" destOrd="0" presId="urn:microsoft.com/office/officeart/2005/8/layout/hList1"/>
    <dgm:cxn modelId="{82B60963-2499-1143-8CA1-038EC233116D}" srcId="{FB2FCDC1-3B8D-2149-B433-A6AF83C43F07}" destId="{2C4D89A8-B3F7-FF44-83CE-CB177DC00F65}" srcOrd="0" destOrd="0" parTransId="{1A1BC63C-718B-9746-A204-1573E334D550}" sibTransId="{325ED21B-A2E3-CA47-9A70-82F1DF502C74}"/>
    <dgm:cxn modelId="{87433B7B-9337-A545-A530-0A989B2C964A}" type="presOf" srcId="{DB8D67C4-8067-304C-B977-2E2137B223CB}" destId="{AFF1A0C7-3FA3-C242-9D72-5B44F7954D19}" srcOrd="0" destOrd="2" presId="urn:microsoft.com/office/officeart/2005/8/layout/hList1"/>
    <dgm:cxn modelId="{E5B6D00D-156C-E14E-B60E-33C12D0B974A}" type="presOf" srcId="{D24DEEB3-4AE7-8743-868C-8B430E43DD10}" destId="{997268EE-073E-524E-9A08-2B8CE364CCC7}" srcOrd="0" destOrd="1" presId="urn:microsoft.com/office/officeart/2005/8/layout/hList1"/>
    <dgm:cxn modelId="{A8F62519-9C2A-2B45-B83F-2356985ECB3D}" srcId="{D8E26EFA-9301-2946-A757-689D028458B9}" destId="{2E289CB6-8EDB-3A4D-8685-E030755482A0}" srcOrd="0" destOrd="0" parTransId="{E1A537C3-1533-3E45-9F02-391E79D719FD}" sibTransId="{0A3E272B-12BA-E74F-AE95-FE3AF3FA88B9}"/>
    <dgm:cxn modelId="{64A63B9C-8AED-4744-9E07-871ACC000189}" srcId="{2A62CFC6-104F-3C4A-9125-7DC3958AC46F}" destId="{DB8D67C4-8067-304C-B977-2E2137B223CB}" srcOrd="2" destOrd="0" parTransId="{54B54EB1-BEEF-B247-8F11-680947F4959D}" sibTransId="{527E7AC9-6EE6-5E49-A8B7-7CEED30214B8}"/>
    <dgm:cxn modelId="{0B410CAB-2BB7-F542-B029-A90D16F71166}" srcId="{5519BF90-7A82-6B41-8646-B6A9D6B90C5F}" destId="{2A62CFC6-104F-3C4A-9125-7DC3958AC46F}" srcOrd="2" destOrd="0" parTransId="{C30B127A-78B6-9A47-B016-5BCFF3CFC370}" sibTransId="{852A9824-38A5-694E-B6B6-411C6B39FECE}"/>
    <dgm:cxn modelId="{F07F7E3C-FCD3-6144-8176-1ACE6A5950FC}" srcId="{B3C8D2A2-4B08-D14A-827A-CAD4B83E891D}" destId="{7C714F94-70C3-6B4E-A0CC-3F4CA71DD708}" srcOrd="0" destOrd="0" parTransId="{3C7CB1CE-999E-7C41-9BCA-9B1576910C66}" sibTransId="{8F66B018-2C25-254D-9D47-CE846482C28D}"/>
    <dgm:cxn modelId="{E91C55B2-12CA-2242-9D9D-D57FEF5E38A4}" srcId="{2A62CFC6-104F-3C4A-9125-7DC3958AC46F}" destId="{BA6B5807-001F-2B41-BAEE-4C7ECA8B7ADA}" srcOrd="1" destOrd="0" parTransId="{FC6772FC-3803-1A43-BCE1-C4D01DAB7984}" sibTransId="{92F1E943-5837-DE43-B59B-82EF79E6EC0B}"/>
    <dgm:cxn modelId="{A4C52769-D311-F846-971F-B06385FBACE5}" srcId="{6F49D6E1-D792-9140-AD12-E690AC5D6064}" destId="{4CC6C5F8-099E-264E-8D88-62C0A00D4FA7}" srcOrd="1" destOrd="0" parTransId="{D0066834-A635-D249-A649-36E56A88A436}" sibTransId="{2DE79A5C-F4D0-4449-B359-B08DC45536A7}"/>
    <dgm:cxn modelId="{9B4BE4C0-2F5B-6B4D-A531-C67D0023DB6B}" type="presOf" srcId="{A251CD2E-143C-E446-B354-219A6062EB56}" destId="{CE3A902C-8F01-8D49-A0C7-8FDBE2C2341D}" srcOrd="0" destOrd="0" presId="urn:microsoft.com/office/officeart/2005/8/layout/hList1"/>
    <dgm:cxn modelId="{5D41EC6E-C6BB-0F4E-AE5A-7FE1D8B743D1}" type="presOf" srcId="{5E01AD4E-493B-AA46-9B68-3E3A8BE98B96}" destId="{C2156887-C367-134E-9D4A-814D843A7AF0}" srcOrd="0" destOrd="0" presId="urn:microsoft.com/office/officeart/2005/8/layout/hList1"/>
    <dgm:cxn modelId="{9C8E3C54-0171-304D-868B-9BE04860465B}" srcId="{EB1DF908-EF9A-424C-824E-045829CDFFD3}" destId="{E0F251ED-0F26-A24A-A7A5-8CD7E087DF4B}" srcOrd="0" destOrd="0" parTransId="{AB428050-7F80-3142-A358-4F562934E266}" sibTransId="{EBE1AA71-945C-AB4D-B49B-58A68080F2EF}"/>
    <dgm:cxn modelId="{05239A6C-23B6-EA4D-99BC-A224AC1454F9}" type="presOf" srcId="{4CC6C5F8-099E-264E-8D88-62C0A00D4FA7}" destId="{C2156887-C367-134E-9D4A-814D843A7AF0}" srcOrd="0" destOrd="1" presId="urn:microsoft.com/office/officeart/2005/8/layout/hList1"/>
    <dgm:cxn modelId="{C561B3E3-BFCB-594D-81FC-6801DCB176F1}" srcId="{5519BF90-7A82-6B41-8646-B6A9D6B90C5F}" destId="{B3C8D2A2-4B08-D14A-827A-CAD4B83E891D}" srcOrd="4" destOrd="0" parTransId="{B62A2236-EEB9-F54D-BE2C-2DDA4C2003B6}" sibTransId="{B2693C6D-1E46-7640-A7ED-8E5A10A82BA6}"/>
    <dgm:cxn modelId="{8223E86D-9FAA-4543-811F-9CDBB5E2E2AF}" srcId="{5519BF90-7A82-6B41-8646-B6A9D6B90C5F}" destId="{6F49D6E1-D792-9140-AD12-E690AC5D6064}" srcOrd="1" destOrd="0" parTransId="{1DA09CCF-5BBD-974F-BC71-FE861F3F859D}" sibTransId="{F479D641-43C7-A644-AA0B-DCD80AAFD833}"/>
    <dgm:cxn modelId="{4D713F89-B775-4F4B-9170-40034A983478}" type="presOf" srcId="{7C714F94-70C3-6B4E-A0CC-3F4CA71DD708}" destId="{706448C1-1FD6-7847-9619-5AA1C199A5D2}" srcOrd="0" destOrd="0" presId="urn:microsoft.com/office/officeart/2005/8/layout/hList1"/>
    <dgm:cxn modelId="{511ACA93-DFB8-A244-8C9F-D52A2109ECBE}" srcId="{EB1DF908-EF9A-424C-824E-045829CDFFD3}" destId="{D8E26EFA-9301-2946-A757-689D028458B9}" srcOrd="1" destOrd="0" parTransId="{B87FBCBD-17FF-A747-B39B-D2FDA9D42DC4}" sibTransId="{DB65CD29-7D2A-4545-9DF2-8EC38D75954A}"/>
    <dgm:cxn modelId="{6C22B188-27A2-3D41-853E-A919B30A5462}" srcId="{5519BF90-7A82-6B41-8646-B6A9D6B90C5F}" destId="{A251CD2E-143C-E446-B354-219A6062EB56}" srcOrd="5" destOrd="0" parTransId="{F210350A-F0B0-3E4D-BB62-5009C6D046C2}" sibTransId="{2F8E15EC-1A92-BE4D-9A98-27FF8D4C8734}"/>
    <dgm:cxn modelId="{3FB25209-04CC-664C-AC1B-041575927365}" type="presOf" srcId="{4BC80B78-4BC7-AE41-BF91-860FEF7F8046}" destId="{E656AC7D-3E9D-E44B-84E1-816B4D9C3BC7}" srcOrd="0" destOrd="4" presId="urn:microsoft.com/office/officeart/2005/8/layout/hList1"/>
    <dgm:cxn modelId="{CD021944-BA62-014D-AA83-9D748474E8CC}" srcId="{A251CD2E-143C-E446-B354-219A6062EB56}" destId="{82AF8E42-E375-5544-92D1-0AC7C979AEAB}" srcOrd="0" destOrd="0" parTransId="{91AC55C3-612E-A84D-B8FA-A458AA14E703}" sibTransId="{FFFE60E0-BCD4-C440-8BD3-3DD7BEADFE0C}"/>
    <dgm:cxn modelId="{D50EBA90-F2E9-2D49-B63A-2022F22A22B6}" type="presOf" srcId="{EB1DF908-EF9A-424C-824E-045829CDFFD3}" destId="{DF3A140B-7445-C648-A848-78F796DD126F}" srcOrd="0" destOrd="0" presId="urn:microsoft.com/office/officeart/2005/8/layout/hList1"/>
    <dgm:cxn modelId="{AB9A9D67-E44E-EB47-B1CF-7C987678E862}" type="presOf" srcId="{EF2EC4BE-5FEE-D843-AC9B-88D548BAD0DA}" destId="{706448C1-1FD6-7847-9619-5AA1C199A5D2}" srcOrd="0" destOrd="2" presId="urn:microsoft.com/office/officeart/2005/8/layout/hList1"/>
    <dgm:cxn modelId="{1B75FC5E-1580-BD48-A5BD-6F65D29A9618}" type="presOf" srcId="{716F93E4-1E91-8341-9C12-FF250890624C}" destId="{AFF1A0C7-3FA3-C242-9D72-5B44F7954D19}" srcOrd="0" destOrd="0" presId="urn:microsoft.com/office/officeart/2005/8/layout/hList1"/>
    <dgm:cxn modelId="{1F64CFEF-C1C6-1046-90D6-5960222DB220}" srcId="{D8E26EFA-9301-2946-A757-689D028458B9}" destId="{0C8D88A8-8D53-BF42-B790-F0B23C81A683}" srcOrd="3" destOrd="0" parTransId="{B78A694C-AB69-B743-99AF-B2E0BDEFEB14}" sibTransId="{A0AAA0C2-A7ED-C24D-9592-D16D1B274282}"/>
    <dgm:cxn modelId="{2A769AC0-DDCE-054D-A2FE-0E769D228C1F}" type="presOf" srcId="{FB2FCDC1-3B8D-2149-B433-A6AF83C43F07}" destId="{1B824C6B-A28A-DB48-819D-CFE14DFE5CFC}" srcOrd="0" destOrd="0" presId="urn:microsoft.com/office/officeart/2005/8/layout/hList1"/>
    <dgm:cxn modelId="{3ED034C9-7641-AD46-B970-997E738C9B58}" type="presOf" srcId="{2C4D89A8-B3F7-FF44-83CE-CB177DC00F65}" destId="{E4024322-D705-3740-B483-AAC57E424CA1}" srcOrd="0" destOrd="0" presId="urn:microsoft.com/office/officeart/2005/8/layout/hList1"/>
    <dgm:cxn modelId="{1F2A1C50-E4EF-BF44-ABCB-D954B191953A}" srcId="{A251CD2E-143C-E446-B354-219A6062EB56}" destId="{D24DEEB3-4AE7-8743-868C-8B430E43DD10}" srcOrd="1" destOrd="0" parTransId="{33E1C6F3-A4F1-9744-B0CB-3C4A3A2872C1}" sibTransId="{74B122F0-D8E9-2143-80D5-64C43BFACCAC}"/>
    <dgm:cxn modelId="{43D8E7B7-A9F1-F54E-9FE6-7B4BB8F39F9A}" type="presOf" srcId="{2E289CB6-8EDB-3A4D-8685-E030755482A0}" destId="{E656AC7D-3E9D-E44B-84E1-816B4D9C3BC7}" srcOrd="0" destOrd="2" presId="urn:microsoft.com/office/officeart/2005/8/layout/hList1"/>
    <dgm:cxn modelId="{0DB8DCC0-6982-8348-8561-22E31A4614B6}" srcId="{6F49D6E1-D792-9140-AD12-E690AC5D6064}" destId="{5E01AD4E-493B-AA46-9B68-3E3A8BE98B96}" srcOrd="0" destOrd="0" parTransId="{68BC4080-EF68-5443-A4EA-0396AE19C348}" sibTransId="{5100AC3C-AF5E-7E4C-8FB9-F7D1D90D76E2}"/>
    <dgm:cxn modelId="{0BC4C417-9CC9-FD4C-9E53-CD193735EE98}" type="presOf" srcId="{0C8D88A8-8D53-BF42-B790-F0B23C81A683}" destId="{E656AC7D-3E9D-E44B-84E1-816B4D9C3BC7}" srcOrd="0" destOrd="5" presId="urn:microsoft.com/office/officeart/2005/8/layout/hList1"/>
    <dgm:cxn modelId="{A2262164-5AA1-8F44-BD23-9EBEE96B6E0E}" srcId="{5519BF90-7A82-6B41-8646-B6A9D6B90C5F}" destId="{FB2FCDC1-3B8D-2149-B433-A6AF83C43F07}" srcOrd="3" destOrd="0" parTransId="{C44BFF3D-4F4F-FA45-99AC-A6C98B280A69}" sibTransId="{8FE05778-D7B9-284D-BF78-C91B98135364}"/>
    <dgm:cxn modelId="{BFFA9097-2B4F-184D-81CB-B4E19A9473E2}" type="presOf" srcId="{D8E26EFA-9301-2946-A757-689D028458B9}" destId="{E656AC7D-3E9D-E44B-84E1-816B4D9C3BC7}" srcOrd="0" destOrd="1" presId="urn:microsoft.com/office/officeart/2005/8/layout/hList1"/>
    <dgm:cxn modelId="{CD346997-7155-F943-BC03-CFE6D515077A}" type="presParOf" srcId="{589E97B8-0CA8-FF4E-8010-3995E93AD26E}" destId="{3EB37DE4-49C4-644A-B762-2D6D4ECFDA32}" srcOrd="0" destOrd="0" presId="urn:microsoft.com/office/officeart/2005/8/layout/hList1"/>
    <dgm:cxn modelId="{D8D1A0C9-8324-BE42-8CC1-8E953BAE582F}" type="presParOf" srcId="{3EB37DE4-49C4-644A-B762-2D6D4ECFDA32}" destId="{DF3A140B-7445-C648-A848-78F796DD126F}" srcOrd="0" destOrd="0" presId="urn:microsoft.com/office/officeart/2005/8/layout/hList1"/>
    <dgm:cxn modelId="{E329E837-CC84-9040-8A55-4996D9FD5D9C}" type="presParOf" srcId="{3EB37DE4-49C4-644A-B762-2D6D4ECFDA32}" destId="{E656AC7D-3E9D-E44B-84E1-816B4D9C3BC7}" srcOrd="1" destOrd="0" presId="urn:microsoft.com/office/officeart/2005/8/layout/hList1"/>
    <dgm:cxn modelId="{DA3EA6D9-6733-BE4B-A0F1-B18599719F58}" type="presParOf" srcId="{589E97B8-0CA8-FF4E-8010-3995E93AD26E}" destId="{27E06099-CFCC-1D4E-9E0C-70E8F2F64FEF}" srcOrd="1" destOrd="0" presId="urn:microsoft.com/office/officeart/2005/8/layout/hList1"/>
    <dgm:cxn modelId="{3D89576E-0427-DD41-B6E4-6CB5E9F86DE9}" type="presParOf" srcId="{589E97B8-0CA8-FF4E-8010-3995E93AD26E}" destId="{5D8053A1-D443-CE4C-A61E-2F326565225B}" srcOrd="2" destOrd="0" presId="urn:microsoft.com/office/officeart/2005/8/layout/hList1"/>
    <dgm:cxn modelId="{D966FE4C-8A09-CF49-BE92-7EA3BC830F29}" type="presParOf" srcId="{5D8053A1-D443-CE4C-A61E-2F326565225B}" destId="{43DD663C-0FFB-954C-B068-B9A3AE148F50}" srcOrd="0" destOrd="0" presId="urn:microsoft.com/office/officeart/2005/8/layout/hList1"/>
    <dgm:cxn modelId="{6C307118-0A6D-1349-9F95-8069E9B8EA5E}" type="presParOf" srcId="{5D8053A1-D443-CE4C-A61E-2F326565225B}" destId="{C2156887-C367-134E-9D4A-814D843A7AF0}" srcOrd="1" destOrd="0" presId="urn:microsoft.com/office/officeart/2005/8/layout/hList1"/>
    <dgm:cxn modelId="{6D8D03AF-F04F-5A40-9BC3-A6E02AA7A2E4}" type="presParOf" srcId="{589E97B8-0CA8-FF4E-8010-3995E93AD26E}" destId="{0FD865E8-7611-3D49-BF96-137710A99DA8}" srcOrd="3" destOrd="0" presId="urn:microsoft.com/office/officeart/2005/8/layout/hList1"/>
    <dgm:cxn modelId="{9774001E-D659-B941-9D29-6EE87E81793D}" type="presParOf" srcId="{589E97B8-0CA8-FF4E-8010-3995E93AD26E}" destId="{B3E17FED-4C2F-6E4A-94B8-807DED20ACB6}" srcOrd="4" destOrd="0" presId="urn:microsoft.com/office/officeart/2005/8/layout/hList1"/>
    <dgm:cxn modelId="{8BE71355-20C4-8F4C-890C-22E8EE3D0BC4}" type="presParOf" srcId="{B3E17FED-4C2F-6E4A-94B8-807DED20ACB6}" destId="{08A8B1FD-8140-1649-B9AE-2ACF62E993A0}" srcOrd="0" destOrd="0" presId="urn:microsoft.com/office/officeart/2005/8/layout/hList1"/>
    <dgm:cxn modelId="{6CA2F0A2-5D61-CF43-85FF-88AD5385E36E}" type="presParOf" srcId="{B3E17FED-4C2F-6E4A-94B8-807DED20ACB6}" destId="{AFF1A0C7-3FA3-C242-9D72-5B44F7954D19}" srcOrd="1" destOrd="0" presId="urn:microsoft.com/office/officeart/2005/8/layout/hList1"/>
    <dgm:cxn modelId="{6EBF9F55-29E7-8C48-9EEC-AFBC23598142}" type="presParOf" srcId="{589E97B8-0CA8-FF4E-8010-3995E93AD26E}" destId="{D73220F5-BCA4-1941-9843-BE20969147E2}" srcOrd="5" destOrd="0" presId="urn:microsoft.com/office/officeart/2005/8/layout/hList1"/>
    <dgm:cxn modelId="{E479C5EA-3BC3-7143-AB7D-65CE3A81884E}" type="presParOf" srcId="{589E97B8-0CA8-FF4E-8010-3995E93AD26E}" destId="{9990662E-F8DD-AD44-B0E8-A8E81F0DC47C}" srcOrd="6" destOrd="0" presId="urn:microsoft.com/office/officeart/2005/8/layout/hList1"/>
    <dgm:cxn modelId="{2DB23A27-6DDE-9D47-9E3F-E5FC44F69E04}" type="presParOf" srcId="{9990662E-F8DD-AD44-B0E8-A8E81F0DC47C}" destId="{1B824C6B-A28A-DB48-819D-CFE14DFE5CFC}" srcOrd="0" destOrd="0" presId="urn:microsoft.com/office/officeart/2005/8/layout/hList1"/>
    <dgm:cxn modelId="{26C4C0D3-DA65-CB41-9B49-E5A805E9A023}" type="presParOf" srcId="{9990662E-F8DD-AD44-B0E8-A8E81F0DC47C}" destId="{E4024322-D705-3740-B483-AAC57E424CA1}" srcOrd="1" destOrd="0" presId="urn:microsoft.com/office/officeart/2005/8/layout/hList1"/>
    <dgm:cxn modelId="{7DC42BB8-C938-E549-BF44-CF44C0270F89}" type="presParOf" srcId="{589E97B8-0CA8-FF4E-8010-3995E93AD26E}" destId="{04A8CD72-EA0F-5142-85E9-2BDC28E2CE7E}" srcOrd="7" destOrd="0" presId="urn:microsoft.com/office/officeart/2005/8/layout/hList1"/>
    <dgm:cxn modelId="{08F8744C-CA3B-5E40-80E2-DE7AE4058E37}" type="presParOf" srcId="{589E97B8-0CA8-FF4E-8010-3995E93AD26E}" destId="{10418B31-FA98-B84E-9A57-4B11B2396227}" srcOrd="8" destOrd="0" presId="urn:microsoft.com/office/officeart/2005/8/layout/hList1"/>
    <dgm:cxn modelId="{3A61A445-1952-C04C-9F12-EB7023EB1628}" type="presParOf" srcId="{10418B31-FA98-B84E-9A57-4B11B2396227}" destId="{F8C5BC25-E890-7740-BC0A-3C6EFD757107}" srcOrd="0" destOrd="0" presId="urn:microsoft.com/office/officeart/2005/8/layout/hList1"/>
    <dgm:cxn modelId="{8D121EDF-3C0F-D844-91AE-8ACDB7D629AC}" type="presParOf" srcId="{10418B31-FA98-B84E-9A57-4B11B2396227}" destId="{706448C1-1FD6-7847-9619-5AA1C199A5D2}" srcOrd="1" destOrd="0" presId="urn:microsoft.com/office/officeart/2005/8/layout/hList1"/>
    <dgm:cxn modelId="{3C5AC871-E3D4-904E-8476-F8CC1F6426AC}" type="presParOf" srcId="{589E97B8-0CA8-FF4E-8010-3995E93AD26E}" destId="{1627BB42-6A6B-1448-8642-991DC8918B17}" srcOrd="9" destOrd="0" presId="urn:microsoft.com/office/officeart/2005/8/layout/hList1"/>
    <dgm:cxn modelId="{140A70D7-40EF-6048-91C5-ABB9031992BF}" type="presParOf" srcId="{589E97B8-0CA8-FF4E-8010-3995E93AD26E}" destId="{ADF37D0E-26FF-3E4A-9A4D-0E9A058B4442}" srcOrd="10" destOrd="0" presId="urn:microsoft.com/office/officeart/2005/8/layout/hList1"/>
    <dgm:cxn modelId="{A5F5AC33-7077-F648-A807-EDC273FCB58A}" type="presParOf" srcId="{ADF37D0E-26FF-3E4A-9A4D-0E9A058B4442}" destId="{CE3A902C-8F01-8D49-A0C7-8FDBE2C2341D}" srcOrd="0" destOrd="0" presId="urn:microsoft.com/office/officeart/2005/8/layout/hList1"/>
    <dgm:cxn modelId="{D0926C6E-AB09-AF40-BF2F-43C52FFF820F}" type="presParOf" srcId="{ADF37D0E-26FF-3E4A-9A4D-0E9A058B4442}" destId="{997268EE-073E-524E-9A08-2B8CE364CCC7}"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EC2B458-8930-4CC1-AD42-6714B19FF2EB}"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2EC92B6E-7359-4A91-9874-2BEC42DF401C}">
      <dgm:prSet custT="1"/>
      <dgm:spPr/>
      <dgm:t>
        <a:bodyPr/>
        <a:lstStyle/>
        <a:p>
          <a:r>
            <a:rPr lang="en-US" sz="1600" b="1" dirty="0" smtClean="0">
              <a:latin typeface="Arial"/>
              <a:cs typeface="Arial"/>
            </a:rPr>
            <a:t>Data Platform</a:t>
          </a:r>
          <a:endParaRPr lang="en-US" sz="1600" b="1" dirty="0">
            <a:latin typeface="Arial"/>
            <a:cs typeface="Arial"/>
          </a:endParaRPr>
        </a:p>
      </dgm:t>
    </dgm:pt>
    <dgm:pt modelId="{A0009CCE-9038-41B1-A116-318C7DC797CB}" type="parTrans" cxnId="{7A312475-153E-4978-B581-E16DB4DB922D}">
      <dgm:prSet/>
      <dgm:spPr/>
      <dgm:t>
        <a:bodyPr/>
        <a:lstStyle/>
        <a:p>
          <a:endParaRPr lang="en-US"/>
        </a:p>
      </dgm:t>
    </dgm:pt>
    <dgm:pt modelId="{2F847079-1F27-4799-AEDA-B0BFCC4C0FF8}" type="sibTrans" cxnId="{7A312475-153E-4978-B581-E16DB4DB922D}">
      <dgm:prSet/>
      <dgm:spPr/>
      <dgm:t>
        <a:bodyPr/>
        <a:lstStyle/>
        <a:p>
          <a:endParaRPr lang="en-US"/>
        </a:p>
      </dgm:t>
    </dgm:pt>
    <dgm:pt modelId="{D589490E-9498-4F9F-B58A-8C0CB12C66C3}">
      <dgm:prSet custT="1"/>
      <dgm:spPr>
        <a:solidFill>
          <a:schemeClr val="tx2"/>
        </a:solidFill>
      </dgm:spPr>
      <dgm:t>
        <a:bodyPr/>
        <a:lstStyle/>
        <a:p>
          <a:r>
            <a:rPr lang="en-US" sz="1600" b="1" dirty="0" smtClean="0">
              <a:latin typeface="Arial"/>
              <a:cs typeface="Arial"/>
            </a:rPr>
            <a:t>Reliable Data</a:t>
          </a:r>
          <a:endParaRPr lang="en-US" sz="1600" b="1" dirty="0">
            <a:latin typeface="Arial"/>
            <a:cs typeface="Arial"/>
          </a:endParaRPr>
        </a:p>
      </dgm:t>
    </dgm:pt>
    <dgm:pt modelId="{944B9594-E33A-4676-BD02-A9F815A8370F}" type="parTrans" cxnId="{CF216CC4-3011-4E71-868C-30390DE5FF97}">
      <dgm:prSet/>
      <dgm:spPr/>
      <dgm:t>
        <a:bodyPr/>
        <a:lstStyle/>
        <a:p>
          <a:endParaRPr lang="en-US"/>
        </a:p>
      </dgm:t>
    </dgm:pt>
    <dgm:pt modelId="{ACA53E05-A95B-43FE-A4BA-20909BD1FDD6}" type="sibTrans" cxnId="{CF216CC4-3011-4E71-868C-30390DE5FF97}">
      <dgm:prSet/>
      <dgm:spPr/>
      <dgm:t>
        <a:bodyPr/>
        <a:lstStyle/>
        <a:p>
          <a:endParaRPr lang="en-US"/>
        </a:p>
      </dgm:t>
    </dgm:pt>
    <dgm:pt modelId="{F549A78A-D618-46D4-A0EE-5AF9FC665F69}">
      <dgm:prSet custT="1"/>
      <dgm:spPr>
        <a:solidFill>
          <a:schemeClr val="tx2"/>
        </a:solidFill>
      </dgm:spPr>
      <dgm:t>
        <a:bodyPr/>
        <a:lstStyle/>
        <a:p>
          <a:r>
            <a:rPr lang="en-US" sz="1600" b="1" dirty="0" smtClean="0">
              <a:latin typeface="Arial"/>
              <a:cs typeface="Arial"/>
            </a:rPr>
            <a:t>Standard Data</a:t>
          </a:r>
          <a:endParaRPr lang="en-US" sz="1600" b="1" dirty="0">
            <a:latin typeface="Arial"/>
            <a:cs typeface="Arial"/>
          </a:endParaRPr>
        </a:p>
      </dgm:t>
    </dgm:pt>
    <dgm:pt modelId="{C2CDD485-B541-4C2F-8966-3859071DA32E}" type="parTrans" cxnId="{6B35D885-6BDC-4BCF-B9FE-8C9C89310EB3}">
      <dgm:prSet/>
      <dgm:spPr/>
      <dgm:t>
        <a:bodyPr/>
        <a:lstStyle/>
        <a:p>
          <a:endParaRPr lang="en-US"/>
        </a:p>
      </dgm:t>
    </dgm:pt>
    <dgm:pt modelId="{965A40EC-4469-46B0-83DD-981DDEF3A096}" type="sibTrans" cxnId="{6B35D885-6BDC-4BCF-B9FE-8C9C89310EB3}">
      <dgm:prSet/>
      <dgm:spPr/>
      <dgm:t>
        <a:bodyPr/>
        <a:lstStyle/>
        <a:p>
          <a:endParaRPr lang="en-US"/>
        </a:p>
      </dgm:t>
    </dgm:pt>
    <dgm:pt modelId="{11427DC9-3AD1-42FE-82BC-3C1D4AC290F4}">
      <dgm:prSet custT="1"/>
      <dgm:spPr>
        <a:solidFill>
          <a:schemeClr val="tx2"/>
        </a:solidFill>
      </dgm:spPr>
      <dgm:t>
        <a:bodyPr/>
        <a:lstStyle/>
        <a:p>
          <a:r>
            <a:rPr lang="en-US" sz="1600" b="1" dirty="0" smtClean="0">
              <a:latin typeface="Arial"/>
              <a:cs typeface="Arial"/>
            </a:rPr>
            <a:t>Self Service</a:t>
          </a:r>
          <a:endParaRPr lang="en-US" sz="1600" b="1" dirty="0">
            <a:latin typeface="Arial"/>
            <a:cs typeface="Arial"/>
          </a:endParaRPr>
        </a:p>
      </dgm:t>
    </dgm:pt>
    <dgm:pt modelId="{54136ED6-AD2A-4790-ACE6-A5C344D17504}" type="parTrans" cxnId="{259263E4-9947-4851-B4DA-DC79CFCBD356}">
      <dgm:prSet/>
      <dgm:spPr/>
      <dgm:t>
        <a:bodyPr/>
        <a:lstStyle/>
        <a:p>
          <a:endParaRPr lang="en-US"/>
        </a:p>
      </dgm:t>
    </dgm:pt>
    <dgm:pt modelId="{D96F4927-5F1E-4EC5-9922-FAEE83BB1C30}" type="sibTrans" cxnId="{259263E4-9947-4851-B4DA-DC79CFCBD356}">
      <dgm:prSet/>
      <dgm:spPr/>
      <dgm:t>
        <a:bodyPr/>
        <a:lstStyle/>
        <a:p>
          <a:endParaRPr lang="en-US"/>
        </a:p>
      </dgm:t>
    </dgm:pt>
    <dgm:pt modelId="{4534920F-1B1A-4D12-833E-FCDE6E2915C6}">
      <dgm:prSet custT="1"/>
      <dgm:spPr>
        <a:solidFill>
          <a:schemeClr val="tx2"/>
        </a:solidFill>
      </dgm:spPr>
      <dgm:t>
        <a:bodyPr/>
        <a:lstStyle/>
        <a:p>
          <a:endParaRPr lang="en-US" sz="1600" dirty="0" smtClean="0"/>
        </a:p>
        <a:p>
          <a:r>
            <a:rPr lang="en-US" sz="1600" b="1" dirty="0" smtClean="0">
              <a:latin typeface="Arial"/>
              <a:cs typeface="Arial"/>
            </a:rPr>
            <a:t>Data Simplification</a:t>
          </a:r>
        </a:p>
        <a:p>
          <a:endParaRPr lang="en-US" sz="1600" dirty="0" smtClean="0"/>
        </a:p>
      </dgm:t>
    </dgm:pt>
    <dgm:pt modelId="{260CC763-9E50-4A00-B96B-71B05977595E}" type="parTrans" cxnId="{9F661FD2-0D6F-4882-886F-2960A761BC4B}">
      <dgm:prSet/>
      <dgm:spPr/>
      <dgm:t>
        <a:bodyPr/>
        <a:lstStyle/>
        <a:p>
          <a:endParaRPr lang="en-US"/>
        </a:p>
      </dgm:t>
    </dgm:pt>
    <dgm:pt modelId="{09121080-D982-4475-865A-AE2CF5D630EE}" type="sibTrans" cxnId="{9F661FD2-0D6F-4882-886F-2960A761BC4B}">
      <dgm:prSet/>
      <dgm:spPr/>
      <dgm:t>
        <a:bodyPr/>
        <a:lstStyle/>
        <a:p>
          <a:endParaRPr lang="en-US"/>
        </a:p>
      </dgm:t>
    </dgm:pt>
    <dgm:pt modelId="{BE5C65B3-53CF-4D41-931E-2C689ED38ADD}">
      <dgm:prSet custT="1"/>
      <dgm:spPr>
        <a:solidFill>
          <a:schemeClr val="tx2"/>
        </a:solidFill>
      </dgm:spPr>
      <dgm:t>
        <a:bodyPr/>
        <a:lstStyle/>
        <a:p>
          <a:r>
            <a:rPr lang="en-US" sz="1600" b="1" dirty="0" smtClean="0">
              <a:latin typeface="Arial"/>
              <a:cs typeface="Arial"/>
            </a:rPr>
            <a:t>Availability &amp; Timely Data </a:t>
          </a:r>
          <a:endParaRPr lang="en-US" sz="1600" b="1" dirty="0">
            <a:latin typeface="Arial"/>
            <a:cs typeface="Arial"/>
          </a:endParaRPr>
        </a:p>
      </dgm:t>
    </dgm:pt>
    <dgm:pt modelId="{0B0822CA-C175-44A9-81B1-1D67E2989079}" type="parTrans" cxnId="{045987A5-B357-4DF1-9F7E-DB2520D52CEB}">
      <dgm:prSet/>
      <dgm:spPr/>
      <dgm:t>
        <a:bodyPr/>
        <a:lstStyle/>
        <a:p>
          <a:endParaRPr lang="en-US"/>
        </a:p>
      </dgm:t>
    </dgm:pt>
    <dgm:pt modelId="{E0677F87-2D86-4CE8-905D-3B817AE2154D}" type="sibTrans" cxnId="{045987A5-B357-4DF1-9F7E-DB2520D52CEB}">
      <dgm:prSet/>
      <dgm:spPr/>
      <dgm:t>
        <a:bodyPr/>
        <a:lstStyle/>
        <a:p>
          <a:endParaRPr lang="en-US"/>
        </a:p>
      </dgm:t>
    </dgm:pt>
    <dgm:pt modelId="{61FF010F-E275-4BCC-AC0C-EE4CCF476875}" type="pres">
      <dgm:prSet presAssocID="{7EC2B458-8930-4CC1-AD42-6714B19FF2EB}" presName="hierChild1" presStyleCnt="0">
        <dgm:presLayoutVars>
          <dgm:orgChart val="1"/>
          <dgm:chPref val="1"/>
          <dgm:dir/>
          <dgm:animOne val="branch"/>
          <dgm:animLvl val="lvl"/>
          <dgm:resizeHandles/>
        </dgm:presLayoutVars>
      </dgm:prSet>
      <dgm:spPr/>
      <dgm:t>
        <a:bodyPr/>
        <a:lstStyle/>
        <a:p>
          <a:endParaRPr lang="en-US"/>
        </a:p>
      </dgm:t>
    </dgm:pt>
    <dgm:pt modelId="{DE2D5BAC-7DDF-4CE8-B8D3-1F23AE1002F3}" type="pres">
      <dgm:prSet presAssocID="{2EC92B6E-7359-4A91-9874-2BEC42DF401C}" presName="hierRoot1" presStyleCnt="0">
        <dgm:presLayoutVars>
          <dgm:hierBranch val="init"/>
        </dgm:presLayoutVars>
      </dgm:prSet>
      <dgm:spPr/>
    </dgm:pt>
    <dgm:pt modelId="{03AE891D-A070-4329-A21E-6DED6BEABCAD}" type="pres">
      <dgm:prSet presAssocID="{2EC92B6E-7359-4A91-9874-2BEC42DF401C}" presName="rootComposite1" presStyleCnt="0"/>
      <dgm:spPr/>
    </dgm:pt>
    <dgm:pt modelId="{D0EAE55A-1EB2-439C-938A-59066ECEA1D6}" type="pres">
      <dgm:prSet presAssocID="{2EC92B6E-7359-4A91-9874-2BEC42DF401C}" presName="rootText1" presStyleLbl="node0" presStyleIdx="0" presStyleCnt="1">
        <dgm:presLayoutVars>
          <dgm:chPref val="3"/>
        </dgm:presLayoutVars>
      </dgm:prSet>
      <dgm:spPr/>
      <dgm:t>
        <a:bodyPr/>
        <a:lstStyle/>
        <a:p>
          <a:endParaRPr lang="en-US"/>
        </a:p>
      </dgm:t>
    </dgm:pt>
    <dgm:pt modelId="{E04358AA-56B3-40E7-8583-6CE67228860B}" type="pres">
      <dgm:prSet presAssocID="{2EC92B6E-7359-4A91-9874-2BEC42DF401C}" presName="rootConnector1" presStyleLbl="node1" presStyleIdx="0" presStyleCnt="0"/>
      <dgm:spPr/>
      <dgm:t>
        <a:bodyPr/>
        <a:lstStyle/>
        <a:p>
          <a:endParaRPr lang="en-US"/>
        </a:p>
      </dgm:t>
    </dgm:pt>
    <dgm:pt modelId="{AC90B648-CDE0-4820-8AB0-8B5ED68462BB}" type="pres">
      <dgm:prSet presAssocID="{2EC92B6E-7359-4A91-9874-2BEC42DF401C}" presName="hierChild2" presStyleCnt="0"/>
      <dgm:spPr/>
    </dgm:pt>
    <dgm:pt modelId="{8CAB7448-EE78-46E8-AFD6-1857339E177F}" type="pres">
      <dgm:prSet presAssocID="{944B9594-E33A-4676-BD02-A9F815A8370F}" presName="Name37" presStyleLbl="parChTrans1D2" presStyleIdx="0" presStyleCnt="5"/>
      <dgm:spPr/>
      <dgm:t>
        <a:bodyPr/>
        <a:lstStyle/>
        <a:p>
          <a:endParaRPr lang="en-US"/>
        </a:p>
      </dgm:t>
    </dgm:pt>
    <dgm:pt modelId="{D13218A7-A52E-47C9-934A-DD0C241D2959}" type="pres">
      <dgm:prSet presAssocID="{D589490E-9498-4F9F-B58A-8C0CB12C66C3}" presName="hierRoot2" presStyleCnt="0">
        <dgm:presLayoutVars>
          <dgm:hierBranch val="init"/>
        </dgm:presLayoutVars>
      </dgm:prSet>
      <dgm:spPr/>
    </dgm:pt>
    <dgm:pt modelId="{6CF07B49-2803-4834-91BC-FA7414FD45A0}" type="pres">
      <dgm:prSet presAssocID="{D589490E-9498-4F9F-B58A-8C0CB12C66C3}" presName="rootComposite" presStyleCnt="0"/>
      <dgm:spPr/>
    </dgm:pt>
    <dgm:pt modelId="{017843BD-DBDB-422C-AC83-3931CF281B4F}" type="pres">
      <dgm:prSet presAssocID="{D589490E-9498-4F9F-B58A-8C0CB12C66C3}" presName="rootText" presStyleLbl="node2" presStyleIdx="0" presStyleCnt="5">
        <dgm:presLayoutVars>
          <dgm:chPref val="3"/>
        </dgm:presLayoutVars>
      </dgm:prSet>
      <dgm:spPr/>
      <dgm:t>
        <a:bodyPr/>
        <a:lstStyle/>
        <a:p>
          <a:endParaRPr lang="en-US"/>
        </a:p>
      </dgm:t>
    </dgm:pt>
    <dgm:pt modelId="{156B3768-CC7E-40FC-B6A8-FD994B35237D}" type="pres">
      <dgm:prSet presAssocID="{D589490E-9498-4F9F-B58A-8C0CB12C66C3}" presName="rootConnector" presStyleLbl="node2" presStyleIdx="0" presStyleCnt="5"/>
      <dgm:spPr/>
      <dgm:t>
        <a:bodyPr/>
        <a:lstStyle/>
        <a:p>
          <a:endParaRPr lang="en-US"/>
        </a:p>
      </dgm:t>
    </dgm:pt>
    <dgm:pt modelId="{97E6D660-0BA8-4853-988F-5163D8A7E4B3}" type="pres">
      <dgm:prSet presAssocID="{D589490E-9498-4F9F-B58A-8C0CB12C66C3}" presName="hierChild4" presStyleCnt="0"/>
      <dgm:spPr/>
    </dgm:pt>
    <dgm:pt modelId="{38E3E283-BB0F-4483-B7C8-35A49BE77DDB}" type="pres">
      <dgm:prSet presAssocID="{D589490E-9498-4F9F-B58A-8C0CB12C66C3}" presName="hierChild5" presStyleCnt="0"/>
      <dgm:spPr/>
    </dgm:pt>
    <dgm:pt modelId="{AD631620-417D-4EC1-A941-8E4FF6C59169}" type="pres">
      <dgm:prSet presAssocID="{C2CDD485-B541-4C2F-8966-3859071DA32E}" presName="Name37" presStyleLbl="parChTrans1D2" presStyleIdx="1" presStyleCnt="5"/>
      <dgm:spPr/>
      <dgm:t>
        <a:bodyPr/>
        <a:lstStyle/>
        <a:p>
          <a:endParaRPr lang="en-US"/>
        </a:p>
      </dgm:t>
    </dgm:pt>
    <dgm:pt modelId="{02FF3F1E-25B3-4DD5-81D3-27FB34B26F6C}" type="pres">
      <dgm:prSet presAssocID="{F549A78A-D618-46D4-A0EE-5AF9FC665F69}" presName="hierRoot2" presStyleCnt="0">
        <dgm:presLayoutVars>
          <dgm:hierBranch val="init"/>
        </dgm:presLayoutVars>
      </dgm:prSet>
      <dgm:spPr/>
    </dgm:pt>
    <dgm:pt modelId="{AF057F86-F870-4024-AF1C-01C0AF74C10A}" type="pres">
      <dgm:prSet presAssocID="{F549A78A-D618-46D4-A0EE-5AF9FC665F69}" presName="rootComposite" presStyleCnt="0"/>
      <dgm:spPr/>
    </dgm:pt>
    <dgm:pt modelId="{7DAE7F43-99DA-43BD-9AC6-11157E1D8C92}" type="pres">
      <dgm:prSet presAssocID="{F549A78A-D618-46D4-A0EE-5AF9FC665F69}" presName="rootText" presStyleLbl="node2" presStyleIdx="1" presStyleCnt="5">
        <dgm:presLayoutVars>
          <dgm:chPref val="3"/>
        </dgm:presLayoutVars>
      </dgm:prSet>
      <dgm:spPr/>
      <dgm:t>
        <a:bodyPr/>
        <a:lstStyle/>
        <a:p>
          <a:endParaRPr lang="en-US"/>
        </a:p>
      </dgm:t>
    </dgm:pt>
    <dgm:pt modelId="{1EE7F528-7230-4513-8D38-58A4BF563001}" type="pres">
      <dgm:prSet presAssocID="{F549A78A-D618-46D4-A0EE-5AF9FC665F69}" presName="rootConnector" presStyleLbl="node2" presStyleIdx="1" presStyleCnt="5"/>
      <dgm:spPr/>
      <dgm:t>
        <a:bodyPr/>
        <a:lstStyle/>
        <a:p>
          <a:endParaRPr lang="en-US"/>
        </a:p>
      </dgm:t>
    </dgm:pt>
    <dgm:pt modelId="{D23CD202-5995-4F54-B89C-414E3950BB13}" type="pres">
      <dgm:prSet presAssocID="{F549A78A-D618-46D4-A0EE-5AF9FC665F69}" presName="hierChild4" presStyleCnt="0"/>
      <dgm:spPr/>
    </dgm:pt>
    <dgm:pt modelId="{2C462362-BEA6-483B-9F81-F629AB65AAEC}" type="pres">
      <dgm:prSet presAssocID="{F549A78A-D618-46D4-A0EE-5AF9FC665F69}" presName="hierChild5" presStyleCnt="0"/>
      <dgm:spPr/>
    </dgm:pt>
    <dgm:pt modelId="{88BAC78E-6275-4830-868E-4F30E88FD563}" type="pres">
      <dgm:prSet presAssocID="{54136ED6-AD2A-4790-ACE6-A5C344D17504}" presName="Name37" presStyleLbl="parChTrans1D2" presStyleIdx="2" presStyleCnt="5"/>
      <dgm:spPr/>
      <dgm:t>
        <a:bodyPr/>
        <a:lstStyle/>
        <a:p>
          <a:endParaRPr lang="en-US"/>
        </a:p>
      </dgm:t>
    </dgm:pt>
    <dgm:pt modelId="{0BEF6276-3C84-4FC9-830E-87BC99440A86}" type="pres">
      <dgm:prSet presAssocID="{11427DC9-3AD1-42FE-82BC-3C1D4AC290F4}" presName="hierRoot2" presStyleCnt="0">
        <dgm:presLayoutVars>
          <dgm:hierBranch val="init"/>
        </dgm:presLayoutVars>
      </dgm:prSet>
      <dgm:spPr/>
    </dgm:pt>
    <dgm:pt modelId="{8140BB17-1437-4D53-9F35-B18533E5B13A}" type="pres">
      <dgm:prSet presAssocID="{11427DC9-3AD1-42FE-82BC-3C1D4AC290F4}" presName="rootComposite" presStyleCnt="0"/>
      <dgm:spPr/>
    </dgm:pt>
    <dgm:pt modelId="{69AD83B4-4530-40FB-967A-6D9C9BEBFACD}" type="pres">
      <dgm:prSet presAssocID="{11427DC9-3AD1-42FE-82BC-3C1D4AC290F4}" presName="rootText" presStyleLbl="node2" presStyleIdx="2" presStyleCnt="5">
        <dgm:presLayoutVars>
          <dgm:chPref val="3"/>
        </dgm:presLayoutVars>
      </dgm:prSet>
      <dgm:spPr/>
      <dgm:t>
        <a:bodyPr/>
        <a:lstStyle/>
        <a:p>
          <a:endParaRPr lang="en-US"/>
        </a:p>
      </dgm:t>
    </dgm:pt>
    <dgm:pt modelId="{BDB375FD-992A-49B2-9447-0B8ADEDE8CB8}" type="pres">
      <dgm:prSet presAssocID="{11427DC9-3AD1-42FE-82BC-3C1D4AC290F4}" presName="rootConnector" presStyleLbl="node2" presStyleIdx="2" presStyleCnt="5"/>
      <dgm:spPr/>
      <dgm:t>
        <a:bodyPr/>
        <a:lstStyle/>
        <a:p>
          <a:endParaRPr lang="en-US"/>
        </a:p>
      </dgm:t>
    </dgm:pt>
    <dgm:pt modelId="{5FEFD261-B53B-46A1-9B90-C07078ABCB80}" type="pres">
      <dgm:prSet presAssocID="{11427DC9-3AD1-42FE-82BC-3C1D4AC290F4}" presName="hierChild4" presStyleCnt="0"/>
      <dgm:spPr/>
    </dgm:pt>
    <dgm:pt modelId="{8B2BF291-5031-44FB-B420-2993022EB696}" type="pres">
      <dgm:prSet presAssocID="{11427DC9-3AD1-42FE-82BC-3C1D4AC290F4}" presName="hierChild5" presStyleCnt="0"/>
      <dgm:spPr/>
    </dgm:pt>
    <dgm:pt modelId="{41C7F3D8-CD0D-4312-A686-35C9407D60D3}" type="pres">
      <dgm:prSet presAssocID="{260CC763-9E50-4A00-B96B-71B05977595E}" presName="Name37" presStyleLbl="parChTrans1D2" presStyleIdx="3" presStyleCnt="5"/>
      <dgm:spPr/>
      <dgm:t>
        <a:bodyPr/>
        <a:lstStyle/>
        <a:p>
          <a:endParaRPr lang="en-US"/>
        </a:p>
      </dgm:t>
    </dgm:pt>
    <dgm:pt modelId="{C99077A8-E333-4EC6-AA99-5E2A442FA498}" type="pres">
      <dgm:prSet presAssocID="{4534920F-1B1A-4D12-833E-FCDE6E2915C6}" presName="hierRoot2" presStyleCnt="0">
        <dgm:presLayoutVars>
          <dgm:hierBranch val="init"/>
        </dgm:presLayoutVars>
      </dgm:prSet>
      <dgm:spPr/>
    </dgm:pt>
    <dgm:pt modelId="{841D8472-6138-4780-A9C2-94963FC912F6}" type="pres">
      <dgm:prSet presAssocID="{4534920F-1B1A-4D12-833E-FCDE6E2915C6}" presName="rootComposite" presStyleCnt="0"/>
      <dgm:spPr/>
    </dgm:pt>
    <dgm:pt modelId="{9D7EBA02-2A79-4CAC-A671-A0C6B0A00CD9}" type="pres">
      <dgm:prSet presAssocID="{4534920F-1B1A-4D12-833E-FCDE6E2915C6}" presName="rootText" presStyleLbl="node2" presStyleIdx="3" presStyleCnt="5">
        <dgm:presLayoutVars>
          <dgm:chPref val="3"/>
        </dgm:presLayoutVars>
      </dgm:prSet>
      <dgm:spPr/>
      <dgm:t>
        <a:bodyPr/>
        <a:lstStyle/>
        <a:p>
          <a:endParaRPr lang="en-US"/>
        </a:p>
      </dgm:t>
    </dgm:pt>
    <dgm:pt modelId="{E4ED41A7-3266-4329-B8C3-F80F303FE65C}" type="pres">
      <dgm:prSet presAssocID="{4534920F-1B1A-4D12-833E-FCDE6E2915C6}" presName="rootConnector" presStyleLbl="node2" presStyleIdx="3" presStyleCnt="5"/>
      <dgm:spPr/>
      <dgm:t>
        <a:bodyPr/>
        <a:lstStyle/>
        <a:p>
          <a:endParaRPr lang="en-US"/>
        </a:p>
      </dgm:t>
    </dgm:pt>
    <dgm:pt modelId="{D1B0EB30-FBDC-4278-8869-F35EF6893FC5}" type="pres">
      <dgm:prSet presAssocID="{4534920F-1B1A-4D12-833E-FCDE6E2915C6}" presName="hierChild4" presStyleCnt="0"/>
      <dgm:spPr/>
    </dgm:pt>
    <dgm:pt modelId="{F50A003A-1E02-4CEC-AD84-5963A3990C0C}" type="pres">
      <dgm:prSet presAssocID="{4534920F-1B1A-4D12-833E-FCDE6E2915C6}" presName="hierChild5" presStyleCnt="0"/>
      <dgm:spPr/>
    </dgm:pt>
    <dgm:pt modelId="{F8C7D5CF-759C-441F-9EEA-94D29E9B5A94}" type="pres">
      <dgm:prSet presAssocID="{0B0822CA-C175-44A9-81B1-1D67E2989079}" presName="Name37" presStyleLbl="parChTrans1D2" presStyleIdx="4" presStyleCnt="5"/>
      <dgm:spPr/>
      <dgm:t>
        <a:bodyPr/>
        <a:lstStyle/>
        <a:p>
          <a:endParaRPr lang="en-US"/>
        </a:p>
      </dgm:t>
    </dgm:pt>
    <dgm:pt modelId="{B19098BE-3C43-43FF-B413-D881DF8A9637}" type="pres">
      <dgm:prSet presAssocID="{BE5C65B3-53CF-4D41-931E-2C689ED38ADD}" presName="hierRoot2" presStyleCnt="0">
        <dgm:presLayoutVars>
          <dgm:hierBranch val="init"/>
        </dgm:presLayoutVars>
      </dgm:prSet>
      <dgm:spPr/>
    </dgm:pt>
    <dgm:pt modelId="{A96FAF54-9429-4E68-B535-CFCDD954870A}" type="pres">
      <dgm:prSet presAssocID="{BE5C65B3-53CF-4D41-931E-2C689ED38ADD}" presName="rootComposite" presStyleCnt="0"/>
      <dgm:spPr/>
    </dgm:pt>
    <dgm:pt modelId="{D032CDAF-F85F-4427-B107-BA75BD42139D}" type="pres">
      <dgm:prSet presAssocID="{BE5C65B3-53CF-4D41-931E-2C689ED38ADD}" presName="rootText" presStyleLbl="node2" presStyleIdx="4" presStyleCnt="5">
        <dgm:presLayoutVars>
          <dgm:chPref val="3"/>
        </dgm:presLayoutVars>
      </dgm:prSet>
      <dgm:spPr/>
      <dgm:t>
        <a:bodyPr/>
        <a:lstStyle/>
        <a:p>
          <a:endParaRPr lang="en-US"/>
        </a:p>
      </dgm:t>
    </dgm:pt>
    <dgm:pt modelId="{CECF3283-7A49-4746-A443-6C65C160D039}" type="pres">
      <dgm:prSet presAssocID="{BE5C65B3-53CF-4D41-931E-2C689ED38ADD}" presName="rootConnector" presStyleLbl="node2" presStyleIdx="4" presStyleCnt="5"/>
      <dgm:spPr/>
      <dgm:t>
        <a:bodyPr/>
        <a:lstStyle/>
        <a:p>
          <a:endParaRPr lang="en-US"/>
        </a:p>
      </dgm:t>
    </dgm:pt>
    <dgm:pt modelId="{E9BDFF45-0CEF-4BF0-AA6B-81CED964EE07}" type="pres">
      <dgm:prSet presAssocID="{BE5C65B3-53CF-4D41-931E-2C689ED38ADD}" presName="hierChild4" presStyleCnt="0"/>
      <dgm:spPr/>
    </dgm:pt>
    <dgm:pt modelId="{3F73F42A-D07B-456B-BCD2-A984AE4D34FD}" type="pres">
      <dgm:prSet presAssocID="{BE5C65B3-53CF-4D41-931E-2C689ED38ADD}" presName="hierChild5" presStyleCnt="0"/>
      <dgm:spPr/>
    </dgm:pt>
    <dgm:pt modelId="{51077C18-CB8F-4A82-B53A-C33DADC97B4A}" type="pres">
      <dgm:prSet presAssocID="{2EC92B6E-7359-4A91-9874-2BEC42DF401C}" presName="hierChild3" presStyleCnt="0"/>
      <dgm:spPr/>
    </dgm:pt>
  </dgm:ptLst>
  <dgm:cxnLst>
    <dgm:cxn modelId="{9036D0E2-9B94-BD4E-829A-DB2AFF3F2862}" type="presOf" srcId="{54136ED6-AD2A-4790-ACE6-A5C344D17504}" destId="{88BAC78E-6275-4830-868E-4F30E88FD563}" srcOrd="0" destOrd="0" presId="urn:microsoft.com/office/officeart/2005/8/layout/orgChart1"/>
    <dgm:cxn modelId="{ED47C200-33C2-EA4B-8738-2788866476F5}" type="presOf" srcId="{944B9594-E33A-4676-BD02-A9F815A8370F}" destId="{8CAB7448-EE78-46E8-AFD6-1857339E177F}" srcOrd="0" destOrd="0" presId="urn:microsoft.com/office/officeart/2005/8/layout/orgChart1"/>
    <dgm:cxn modelId="{045987A5-B357-4DF1-9F7E-DB2520D52CEB}" srcId="{2EC92B6E-7359-4A91-9874-2BEC42DF401C}" destId="{BE5C65B3-53CF-4D41-931E-2C689ED38ADD}" srcOrd="4" destOrd="0" parTransId="{0B0822CA-C175-44A9-81B1-1D67E2989079}" sibTransId="{E0677F87-2D86-4CE8-905D-3B817AE2154D}"/>
    <dgm:cxn modelId="{1AF5B15F-C8FB-964F-8CD9-71912C87ED15}" type="presOf" srcId="{2EC92B6E-7359-4A91-9874-2BEC42DF401C}" destId="{D0EAE55A-1EB2-439C-938A-59066ECEA1D6}" srcOrd="0" destOrd="0" presId="urn:microsoft.com/office/officeart/2005/8/layout/orgChart1"/>
    <dgm:cxn modelId="{A4183BF3-CC45-C041-8121-2D09B9AA7175}" type="presOf" srcId="{F549A78A-D618-46D4-A0EE-5AF9FC665F69}" destId="{1EE7F528-7230-4513-8D38-58A4BF563001}" srcOrd="1" destOrd="0" presId="urn:microsoft.com/office/officeart/2005/8/layout/orgChart1"/>
    <dgm:cxn modelId="{7A312475-153E-4978-B581-E16DB4DB922D}" srcId="{7EC2B458-8930-4CC1-AD42-6714B19FF2EB}" destId="{2EC92B6E-7359-4A91-9874-2BEC42DF401C}" srcOrd="0" destOrd="0" parTransId="{A0009CCE-9038-41B1-A116-318C7DC797CB}" sibTransId="{2F847079-1F27-4799-AEDA-B0BFCC4C0FF8}"/>
    <dgm:cxn modelId="{0659974D-6C8B-DA4E-9CC5-C1078924EAF5}" type="presOf" srcId="{0B0822CA-C175-44A9-81B1-1D67E2989079}" destId="{F8C7D5CF-759C-441F-9EEA-94D29E9B5A94}" srcOrd="0" destOrd="0" presId="urn:microsoft.com/office/officeart/2005/8/layout/orgChart1"/>
    <dgm:cxn modelId="{F637F56F-8B8A-F441-BE7C-F84609520C82}" type="presOf" srcId="{4534920F-1B1A-4D12-833E-FCDE6E2915C6}" destId="{9D7EBA02-2A79-4CAC-A671-A0C6B0A00CD9}" srcOrd="0" destOrd="0" presId="urn:microsoft.com/office/officeart/2005/8/layout/orgChart1"/>
    <dgm:cxn modelId="{6B35D885-6BDC-4BCF-B9FE-8C9C89310EB3}" srcId="{2EC92B6E-7359-4A91-9874-2BEC42DF401C}" destId="{F549A78A-D618-46D4-A0EE-5AF9FC665F69}" srcOrd="1" destOrd="0" parTransId="{C2CDD485-B541-4C2F-8966-3859071DA32E}" sibTransId="{965A40EC-4469-46B0-83DD-981DDEF3A096}"/>
    <dgm:cxn modelId="{01F83B60-72F0-244A-90B2-D005ECFF38ED}" type="presOf" srcId="{260CC763-9E50-4A00-B96B-71B05977595E}" destId="{41C7F3D8-CD0D-4312-A686-35C9407D60D3}" srcOrd="0" destOrd="0" presId="urn:microsoft.com/office/officeart/2005/8/layout/orgChart1"/>
    <dgm:cxn modelId="{097E213D-C476-B544-A61D-6E85CFDE2EF0}" type="presOf" srcId="{D589490E-9498-4F9F-B58A-8C0CB12C66C3}" destId="{017843BD-DBDB-422C-AC83-3931CF281B4F}" srcOrd="0" destOrd="0" presId="urn:microsoft.com/office/officeart/2005/8/layout/orgChart1"/>
    <dgm:cxn modelId="{8DDCC461-041A-374A-AF4E-66747B0E17CA}" type="presOf" srcId="{7EC2B458-8930-4CC1-AD42-6714B19FF2EB}" destId="{61FF010F-E275-4BCC-AC0C-EE4CCF476875}" srcOrd="0" destOrd="0" presId="urn:microsoft.com/office/officeart/2005/8/layout/orgChart1"/>
    <dgm:cxn modelId="{259263E4-9947-4851-B4DA-DC79CFCBD356}" srcId="{2EC92B6E-7359-4A91-9874-2BEC42DF401C}" destId="{11427DC9-3AD1-42FE-82BC-3C1D4AC290F4}" srcOrd="2" destOrd="0" parTransId="{54136ED6-AD2A-4790-ACE6-A5C344D17504}" sibTransId="{D96F4927-5F1E-4EC5-9922-FAEE83BB1C30}"/>
    <dgm:cxn modelId="{CF216CC4-3011-4E71-868C-30390DE5FF97}" srcId="{2EC92B6E-7359-4A91-9874-2BEC42DF401C}" destId="{D589490E-9498-4F9F-B58A-8C0CB12C66C3}" srcOrd="0" destOrd="0" parTransId="{944B9594-E33A-4676-BD02-A9F815A8370F}" sibTransId="{ACA53E05-A95B-43FE-A4BA-20909BD1FDD6}"/>
    <dgm:cxn modelId="{2EF5DEEB-0FC9-7645-948D-1C93F4C77BF0}" type="presOf" srcId="{F549A78A-D618-46D4-A0EE-5AF9FC665F69}" destId="{7DAE7F43-99DA-43BD-9AC6-11157E1D8C92}" srcOrd="0" destOrd="0" presId="urn:microsoft.com/office/officeart/2005/8/layout/orgChart1"/>
    <dgm:cxn modelId="{37EA6F2F-AB26-1C43-A5D8-81538B7C3CF9}" type="presOf" srcId="{C2CDD485-B541-4C2F-8966-3859071DA32E}" destId="{AD631620-417D-4EC1-A941-8E4FF6C59169}" srcOrd="0" destOrd="0" presId="urn:microsoft.com/office/officeart/2005/8/layout/orgChart1"/>
    <dgm:cxn modelId="{C7F389D4-8D2C-E64B-BB25-0397B2EF07EB}" type="presOf" srcId="{BE5C65B3-53CF-4D41-931E-2C689ED38ADD}" destId="{D032CDAF-F85F-4427-B107-BA75BD42139D}" srcOrd="0" destOrd="0" presId="urn:microsoft.com/office/officeart/2005/8/layout/orgChart1"/>
    <dgm:cxn modelId="{CB74BC57-58A7-5F41-B88E-DB61314A551F}" type="presOf" srcId="{11427DC9-3AD1-42FE-82BC-3C1D4AC290F4}" destId="{BDB375FD-992A-49B2-9447-0B8ADEDE8CB8}" srcOrd="1" destOrd="0" presId="urn:microsoft.com/office/officeart/2005/8/layout/orgChart1"/>
    <dgm:cxn modelId="{2B90C55F-6088-5546-A309-1E610C4A9E8F}" type="presOf" srcId="{BE5C65B3-53CF-4D41-931E-2C689ED38ADD}" destId="{CECF3283-7A49-4746-A443-6C65C160D039}" srcOrd="1" destOrd="0" presId="urn:microsoft.com/office/officeart/2005/8/layout/orgChart1"/>
    <dgm:cxn modelId="{06ADE1AB-13A8-2844-B9DC-6ED93FD1C5B5}" type="presOf" srcId="{2EC92B6E-7359-4A91-9874-2BEC42DF401C}" destId="{E04358AA-56B3-40E7-8583-6CE67228860B}" srcOrd="1" destOrd="0" presId="urn:microsoft.com/office/officeart/2005/8/layout/orgChart1"/>
    <dgm:cxn modelId="{6F127076-B6C9-6643-A5D8-950E62ED5A5C}" type="presOf" srcId="{11427DC9-3AD1-42FE-82BC-3C1D4AC290F4}" destId="{69AD83B4-4530-40FB-967A-6D9C9BEBFACD}" srcOrd="0" destOrd="0" presId="urn:microsoft.com/office/officeart/2005/8/layout/orgChart1"/>
    <dgm:cxn modelId="{2246257F-8F59-AF45-AE47-6455A15200CA}" type="presOf" srcId="{4534920F-1B1A-4D12-833E-FCDE6E2915C6}" destId="{E4ED41A7-3266-4329-B8C3-F80F303FE65C}" srcOrd="1" destOrd="0" presId="urn:microsoft.com/office/officeart/2005/8/layout/orgChart1"/>
    <dgm:cxn modelId="{9F661FD2-0D6F-4882-886F-2960A761BC4B}" srcId="{2EC92B6E-7359-4A91-9874-2BEC42DF401C}" destId="{4534920F-1B1A-4D12-833E-FCDE6E2915C6}" srcOrd="3" destOrd="0" parTransId="{260CC763-9E50-4A00-B96B-71B05977595E}" sibTransId="{09121080-D982-4475-865A-AE2CF5D630EE}"/>
    <dgm:cxn modelId="{232B8D0B-B2CB-674D-BCDE-EBC484A77ED2}" type="presOf" srcId="{D589490E-9498-4F9F-B58A-8C0CB12C66C3}" destId="{156B3768-CC7E-40FC-B6A8-FD994B35237D}" srcOrd="1" destOrd="0" presId="urn:microsoft.com/office/officeart/2005/8/layout/orgChart1"/>
    <dgm:cxn modelId="{223CF941-5382-074F-B06A-3AD5D0D2144C}" type="presParOf" srcId="{61FF010F-E275-4BCC-AC0C-EE4CCF476875}" destId="{DE2D5BAC-7DDF-4CE8-B8D3-1F23AE1002F3}" srcOrd="0" destOrd="0" presId="urn:microsoft.com/office/officeart/2005/8/layout/orgChart1"/>
    <dgm:cxn modelId="{44744FF5-ED83-6A4E-9A04-AE19841D4BA4}" type="presParOf" srcId="{DE2D5BAC-7DDF-4CE8-B8D3-1F23AE1002F3}" destId="{03AE891D-A070-4329-A21E-6DED6BEABCAD}" srcOrd="0" destOrd="0" presId="urn:microsoft.com/office/officeart/2005/8/layout/orgChart1"/>
    <dgm:cxn modelId="{81D1BB51-FF5C-8E46-A2E6-EE9A97EA5B54}" type="presParOf" srcId="{03AE891D-A070-4329-A21E-6DED6BEABCAD}" destId="{D0EAE55A-1EB2-439C-938A-59066ECEA1D6}" srcOrd="0" destOrd="0" presId="urn:microsoft.com/office/officeart/2005/8/layout/orgChart1"/>
    <dgm:cxn modelId="{111FA70D-AFAC-3F49-9403-AAF6DFD94DA9}" type="presParOf" srcId="{03AE891D-A070-4329-A21E-6DED6BEABCAD}" destId="{E04358AA-56B3-40E7-8583-6CE67228860B}" srcOrd="1" destOrd="0" presId="urn:microsoft.com/office/officeart/2005/8/layout/orgChart1"/>
    <dgm:cxn modelId="{CCB82E51-C8E1-5944-A8C8-94A0EB2F493D}" type="presParOf" srcId="{DE2D5BAC-7DDF-4CE8-B8D3-1F23AE1002F3}" destId="{AC90B648-CDE0-4820-8AB0-8B5ED68462BB}" srcOrd="1" destOrd="0" presId="urn:microsoft.com/office/officeart/2005/8/layout/orgChart1"/>
    <dgm:cxn modelId="{48085AEA-4C6E-F747-9FB0-0E94C1097844}" type="presParOf" srcId="{AC90B648-CDE0-4820-8AB0-8B5ED68462BB}" destId="{8CAB7448-EE78-46E8-AFD6-1857339E177F}" srcOrd="0" destOrd="0" presId="urn:microsoft.com/office/officeart/2005/8/layout/orgChart1"/>
    <dgm:cxn modelId="{DA3D01E9-3303-DD41-9AA7-866EE5AA617D}" type="presParOf" srcId="{AC90B648-CDE0-4820-8AB0-8B5ED68462BB}" destId="{D13218A7-A52E-47C9-934A-DD0C241D2959}" srcOrd="1" destOrd="0" presId="urn:microsoft.com/office/officeart/2005/8/layout/orgChart1"/>
    <dgm:cxn modelId="{F88544FF-6881-1C4F-9D47-408CBA6DF3FC}" type="presParOf" srcId="{D13218A7-A52E-47C9-934A-DD0C241D2959}" destId="{6CF07B49-2803-4834-91BC-FA7414FD45A0}" srcOrd="0" destOrd="0" presId="urn:microsoft.com/office/officeart/2005/8/layout/orgChart1"/>
    <dgm:cxn modelId="{5525FC5D-D4EC-7541-868C-3DE3274E2D18}" type="presParOf" srcId="{6CF07B49-2803-4834-91BC-FA7414FD45A0}" destId="{017843BD-DBDB-422C-AC83-3931CF281B4F}" srcOrd="0" destOrd="0" presId="urn:microsoft.com/office/officeart/2005/8/layout/orgChart1"/>
    <dgm:cxn modelId="{DF024B58-E190-164D-9A2E-321078B869BB}" type="presParOf" srcId="{6CF07B49-2803-4834-91BC-FA7414FD45A0}" destId="{156B3768-CC7E-40FC-B6A8-FD994B35237D}" srcOrd="1" destOrd="0" presId="urn:microsoft.com/office/officeart/2005/8/layout/orgChart1"/>
    <dgm:cxn modelId="{BF3A6E11-6B95-FC4A-A925-46261F661A47}" type="presParOf" srcId="{D13218A7-A52E-47C9-934A-DD0C241D2959}" destId="{97E6D660-0BA8-4853-988F-5163D8A7E4B3}" srcOrd="1" destOrd="0" presId="urn:microsoft.com/office/officeart/2005/8/layout/orgChart1"/>
    <dgm:cxn modelId="{5C520AEB-41B0-F144-AD62-8B1BE8845BBF}" type="presParOf" srcId="{D13218A7-A52E-47C9-934A-DD0C241D2959}" destId="{38E3E283-BB0F-4483-B7C8-35A49BE77DDB}" srcOrd="2" destOrd="0" presId="urn:microsoft.com/office/officeart/2005/8/layout/orgChart1"/>
    <dgm:cxn modelId="{76DC2E8F-6ACB-7E4F-9D56-C71334E37334}" type="presParOf" srcId="{AC90B648-CDE0-4820-8AB0-8B5ED68462BB}" destId="{AD631620-417D-4EC1-A941-8E4FF6C59169}" srcOrd="2" destOrd="0" presId="urn:microsoft.com/office/officeart/2005/8/layout/orgChart1"/>
    <dgm:cxn modelId="{21DCBCD1-FB23-7E4A-B8F2-843397448890}" type="presParOf" srcId="{AC90B648-CDE0-4820-8AB0-8B5ED68462BB}" destId="{02FF3F1E-25B3-4DD5-81D3-27FB34B26F6C}" srcOrd="3" destOrd="0" presId="urn:microsoft.com/office/officeart/2005/8/layout/orgChart1"/>
    <dgm:cxn modelId="{B9D79DA2-B32A-B047-B925-A6CE8F4BA73C}" type="presParOf" srcId="{02FF3F1E-25B3-4DD5-81D3-27FB34B26F6C}" destId="{AF057F86-F870-4024-AF1C-01C0AF74C10A}" srcOrd="0" destOrd="0" presId="urn:microsoft.com/office/officeart/2005/8/layout/orgChart1"/>
    <dgm:cxn modelId="{40F1622A-2A70-D745-9E0C-5896473D51B0}" type="presParOf" srcId="{AF057F86-F870-4024-AF1C-01C0AF74C10A}" destId="{7DAE7F43-99DA-43BD-9AC6-11157E1D8C92}" srcOrd="0" destOrd="0" presId="urn:microsoft.com/office/officeart/2005/8/layout/orgChart1"/>
    <dgm:cxn modelId="{459B97C8-F0F3-B243-A12F-C4AC3A1CB863}" type="presParOf" srcId="{AF057F86-F870-4024-AF1C-01C0AF74C10A}" destId="{1EE7F528-7230-4513-8D38-58A4BF563001}" srcOrd="1" destOrd="0" presId="urn:microsoft.com/office/officeart/2005/8/layout/orgChart1"/>
    <dgm:cxn modelId="{A52E6D7A-4C81-1B48-B07A-C36C19EFF5D1}" type="presParOf" srcId="{02FF3F1E-25B3-4DD5-81D3-27FB34B26F6C}" destId="{D23CD202-5995-4F54-B89C-414E3950BB13}" srcOrd="1" destOrd="0" presId="urn:microsoft.com/office/officeart/2005/8/layout/orgChart1"/>
    <dgm:cxn modelId="{8625BB40-E52E-A049-99A6-9B602BA143EB}" type="presParOf" srcId="{02FF3F1E-25B3-4DD5-81D3-27FB34B26F6C}" destId="{2C462362-BEA6-483B-9F81-F629AB65AAEC}" srcOrd="2" destOrd="0" presId="urn:microsoft.com/office/officeart/2005/8/layout/orgChart1"/>
    <dgm:cxn modelId="{2542A282-6720-3C42-B7BB-B43B1D3A445F}" type="presParOf" srcId="{AC90B648-CDE0-4820-8AB0-8B5ED68462BB}" destId="{88BAC78E-6275-4830-868E-4F30E88FD563}" srcOrd="4" destOrd="0" presId="urn:microsoft.com/office/officeart/2005/8/layout/orgChart1"/>
    <dgm:cxn modelId="{C67EC910-997D-C74E-B872-7DC7C9131F6D}" type="presParOf" srcId="{AC90B648-CDE0-4820-8AB0-8B5ED68462BB}" destId="{0BEF6276-3C84-4FC9-830E-87BC99440A86}" srcOrd="5" destOrd="0" presId="urn:microsoft.com/office/officeart/2005/8/layout/orgChart1"/>
    <dgm:cxn modelId="{D872CB6A-A7EF-8A47-B19A-08394BE66A00}" type="presParOf" srcId="{0BEF6276-3C84-4FC9-830E-87BC99440A86}" destId="{8140BB17-1437-4D53-9F35-B18533E5B13A}" srcOrd="0" destOrd="0" presId="urn:microsoft.com/office/officeart/2005/8/layout/orgChart1"/>
    <dgm:cxn modelId="{017BB690-3EE7-AD46-9941-B1C243CB5044}" type="presParOf" srcId="{8140BB17-1437-4D53-9F35-B18533E5B13A}" destId="{69AD83B4-4530-40FB-967A-6D9C9BEBFACD}" srcOrd="0" destOrd="0" presId="urn:microsoft.com/office/officeart/2005/8/layout/orgChart1"/>
    <dgm:cxn modelId="{B6B10117-D4F7-8F49-B626-5284F1B679E4}" type="presParOf" srcId="{8140BB17-1437-4D53-9F35-B18533E5B13A}" destId="{BDB375FD-992A-49B2-9447-0B8ADEDE8CB8}" srcOrd="1" destOrd="0" presId="urn:microsoft.com/office/officeart/2005/8/layout/orgChart1"/>
    <dgm:cxn modelId="{F5A51B15-FC61-F845-A0B4-AF8F481EF482}" type="presParOf" srcId="{0BEF6276-3C84-4FC9-830E-87BC99440A86}" destId="{5FEFD261-B53B-46A1-9B90-C07078ABCB80}" srcOrd="1" destOrd="0" presId="urn:microsoft.com/office/officeart/2005/8/layout/orgChart1"/>
    <dgm:cxn modelId="{5A552C8C-D712-FE40-8251-A3FECB6FDAC0}" type="presParOf" srcId="{0BEF6276-3C84-4FC9-830E-87BC99440A86}" destId="{8B2BF291-5031-44FB-B420-2993022EB696}" srcOrd="2" destOrd="0" presId="urn:microsoft.com/office/officeart/2005/8/layout/orgChart1"/>
    <dgm:cxn modelId="{B68C01B7-0285-5E4C-9198-8BD8E10F08C7}" type="presParOf" srcId="{AC90B648-CDE0-4820-8AB0-8B5ED68462BB}" destId="{41C7F3D8-CD0D-4312-A686-35C9407D60D3}" srcOrd="6" destOrd="0" presId="urn:microsoft.com/office/officeart/2005/8/layout/orgChart1"/>
    <dgm:cxn modelId="{4721D914-2179-6945-9CE3-5E11ED5D8BE1}" type="presParOf" srcId="{AC90B648-CDE0-4820-8AB0-8B5ED68462BB}" destId="{C99077A8-E333-4EC6-AA99-5E2A442FA498}" srcOrd="7" destOrd="0" presId="urn:microsoft.com/office/officeart/2005/8/layout/orgChart1"/>
    <dgm:cxn modelId="{951D9244-2F18-064B-852F-0B71DE66BF70}" type="presParOf" srcId="{C99077A8-E333-4EC6-AA99-5E2A442FA498}" destId="{841D8472-6138-4780-A9C2-94963FC912F6}" srcOrd="0" destOrd="0" presId="urn:microsoft.com/office/officeart/2005/8/layout/orgChart1"/>
    <dgm:cxn modelId="{1D5C14CB-CF2E-A340-B550-846C7B4B8A61}" type="presParOf" srcId="{841D8472-6138-4780-A9C2-94963FC912F6}" destId="{9D7EBA02-2A79-4CAC-A671-A0C6B0A00CD9}" srcOrd="0" destOrd="0" presId="urn:microsoft.com/office/officeart/2005/8/layout/orgChart1"/>
    <dgm:cxn modelId="{F660395C-9DEB-DA4B-8170-E9D726B8DC29}" type="presParOf" srcId="{841D8472-6138-4780-A9C2-94963FC912F6}" destId="{E4ED41A7-3266-4329-B8C3-F80F303FE65C}" srcOrd="1" destOrd="0" presId="urn:microsoft.com/office/officeart/2005/8/layout/orgChart1"/>
    <dgm:cxn modelId="{9C03544D-8AEB-3848-8A5E-93D7739B6A7E}" type="presParOf" srcId="{C99077A8-E333-4EC6-AA99-5E2A442FA498}" destId="{D1B0EB30-FBDC-4278-8869-F35EF6893FC5}" srcOrd="1" destOrd="0" presId="urn:microsoft.com/office/officeart/2005/8/layout/orgChart1"/>
    <dgm:cxn modelId="{EC9B7724-9BE1-554A-B0C0-BC203323DED6}" type="presParOf" srcId="{C99077A8-E333-4EC6-AA99-5E2A442FA498}" destId="{F50A003A-1E02-4CEC-AD84-5963A3990C0C}" srcOrd="2" destOrd="0" presId="urn:microsoft.com/office/officeart/2005/8/layout/orgChart1"/>
    <dgm:cxn modelId="{A75D5935-7016-7549-947F-7BA6A229CC3D}" type="presParOf" srcId="{AC90B648-CDE0-4820-8AB0-8B5ED68462BB}" destId="{F8C7D5CF-759C-441F-9EEA-94D29E9B5A94}" srcOrd="8" destOrd="0" presId="urn:microsoft.com/office/officeart/2005/8/layout/orgChart1"/>
    <dgm:cxn modelId="{027F84DB-1276-3C41-8211-781F703493F7}" type="presParOf" srcId="{AC90B648-CDE0-4820-8AB0-8B5ED68462BB}" destId="{B19098BE-3C43-43FF-B413-D881DF8A9637}" srcOrd="9" destOrd="0" presId="urn:microsoft.com/office/officeart/2005/8/layout/orgChart1"/>
    <dgm:cxn modelId="{7EC1942B-3F1D-5C4A-A150-DF91B59CFAB1}" type="presParOf" srcId="{B19098BE-3C43-43FF-B413-D881DF8A9637}" destId="{A96FAF54-9429-4E68-B535-CFCDD954870A}" srcOrd="0" destOrd="0" presId="urn:microsoft.com/office/officeart/2005/8/layout/orgChart1"/>
    <dgm:cxn modelId="{AF9D1445-0B02-4848-957C-27013050ADC4}" type="presParOf" srcId="{A96FAF54-9429-4E68-B535-CFCDD954870A}" destId="{D032CDAF-F85F-4427-B107-BA75BD42139D}" srcOrd="0" destOrd="0" presId="urn:microsoft.com/office/officeart/2005/8/layout/orgChart1"/>
    <dgm:cxn modelId="{E905F8AF-A1F3-534C-BC7E-B21699FBB168}" type="presParOf" srcId="{A96FAF54-9429-4E68-B535-CFCDD954870A}" destId="{CECF3283-7A49-4746-A443-6C65C160D039}" srcOrd="1" destOrd="0" presId="urn:microsoft.com/office/officeart/2005/8/layout/orgChart1"/>
    <dgm:cxn modelId="{35C00BFD-3150-5F44-9E5B-40327738B765}" type="presParOf" srcId="{B19098BE-3C43-43FF-B413-D881DF8A9637}" destId="{E9BDFF45-0CEF-4BF0-AA6B-81CED964EE07}" srcOrd="1" destOrd="0" presId="urn:microsoft.com/office/officeart/2005/8/layout/orgChart1"/>
    <dgm:cxn modelId="{0CEDF2D5-7077-F04F-BEC8-A5E34AFB8087}" type="presParOf" srcId="{B19098BE-3C43-43FF-B413-D881DF8A9637}" destId="{3F73F42A-D07B-456B-BCD2-A984AE4D34FD}" srcOrd="2" destOrd="0" presId="urn:microsoft.com/office/officeart/2005/8/layout/orgChart1"/>
    <dgm:cxn modelId="{A6DC9C25-3860-964C-B53B-CAE93F94D0D4}" type="presParOf" srcId="{DE2D5BAC-7DDF-4CE8-B8D3-1F23AE1002F3}" destId="{51077C18-CB8F-4A82-B53A-C33DADC97B4A}" srcOrd="2" destOrd="0" presId="urn:microsoft.com/office/officeart/2005/8/layout/orgChar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69991E-067C-804D-9005-6E693301C50E}">
      <dsp:nvSpPr>
        <dsp:cNvPr id="0" name=""/>
        <dsp:cNvSpPr/>
      </dsp:nvSpPr>
      <dsp:spPr>
        <a:xfrm>
          <a:off x="929765" y="0"/>
          <a:ext cx="3719062" cy="3719062"/>
        </a:xfrm>
        <a:prstGeom prst="ellipse">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1120" tIns="71120" rIns="71120" bIns="71120" numCol="1" spcCol="1270" anchor="ctr" anchorCtr="0">
          <a:noAutofit/>
        </a:bodyPr>
        <a:lstStyle/>
        <a:p>
          <a:pPr lvl="0" algn="ctr" defTabSz="444500">
            <a:lnSpc>
              <a:spcPct val="90000"/>
            </a:lnSpc>
            <a:spcBef>
              <a:spcPct val="0"/>
            </a:spcBef>
            <a:spcAft>
              <a:spcPct val="35000"/>
            </a:spcAft>
          </a:pPr>
          <a:r>
            <a:rPr lang="en-US" sz="1000" kern="1200" dirty="0" smtClean="0"/>
            <a:t>Experimental </a:t>
          </a:r>
          <a:br>
            <a:rPr lang="en-US" sz="1000" kern="1200" dirty="0" smtClean="0"/>
          </a:br>
          <a:r>
            <a:rPr lang="en-US" sz="1000" kern="1200" dirty="0" smtClean="0"/>
            <a:t>(See if it works)</a:t>
          </a:r>
          <a:endParaRPr lang="en-US" sz="1000" kern="1200" dirty="0"/>
        </a:p>
      </dsp:txBody>
      <dsp:txXfrm>
        <a:off x="2139390" y="185953"/>
        <a:ext cx="1299812" cy="557859"/>
      </dsp:txXfrm>
    </dsp:sp>
    <dsp:sp modelId="{4FA039DC-5D6D-704D-9696-6E65883C1DD0}">
      <dsp:nvSpPr>
        <dsp:cNvPr id="0" name=""/>
        <dsp:cNvSpPr/>
      </dsp:nvSpPr>
      <dsp:spPr>
        <a:xfrm>
          <a:off x="1394648" y="929765"/>
          <a:ext cx="2789296" cy="2789296"/>
        </a:xfrm>
        <a:prstGeom prst="ellipse">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1120" tIns="71120" rIns="71120" bIns="71120" numCol="1" spcCol="1270" anchor="ctr" anchorCtr="0">
          <a:noAutofit/>
        </a:bodyPr>
        <a:lstStyle/>
        <a:p>
          <a:pPr lvl="0" algn="ctr" defTabSz="444500">
            <a:lnSpc>
              <a:spcPct val="90000"/>
            </a:lnSpc>
            <a:spcBef>
              <a:spcPct val="0"/>
            </a:spcBef>
            <a:spcAft>
              <a:spcPct val="35000"/>
            </a:spcAft>
          </a:pPr>
          <a:r>
            <a:rPr lang="en-US" sz="1000" kern="1200" dirty="0" smtClean="0"/>
            <a:t>Derivative Datasets (BU Specific)</a:t>
          </a:r>
          <a:endParaRPr lang="en-US" sz="1000" kern="1200" dirty="0"/>
        </a:p>
      </dsp:txBody>
      <dsp:txXfrm>
        <a:off x="2139390" y="1104096"/>
        <a:ext cx="1299812" cy="522993"/>
      </dsp:txXfrm>
    </dsp:sp>
    <dsp:sp modelId="{2A2F48B1-6FC0-9040-BB8D-57FCD13081F3}">
      <dsp:nvSpPr>
        <dsp:cNvPr id="0" name=""/>
        <dsp:cNvSpPr/>
      </dsp:nvSpPr>
      <dsp:spPr>
        <a:xfrm>
          <a:off x="1859531" y="1859531"/>
          <a:ext cx="1859531" cy="1859531"/>
        </a:xfrm>
        <a:prstGeom prst="ellipse">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1120" tIns="71120" rIns="71120" bIns="71120" numCol="1" spcCol="1270" anchor="ctr" anchorCtr="0">
          <a:noAutofit/>
        </a:bodyPr>
        <a:lstStyle/>
        <a:p>
          <a:pPr lvl="0" algn="ctr" defTabSz="444500">
            <a:lnSpc>
              <a:spcPct val="90000"/>
            </a:lnSpc>
            <a:spcBef>
              <a:spcPct val="0"/>
            </a:spcBef>
            <a:spcAft>
              <a:spcPct val="35000"/>
            </a:spcAft>
          </a:pPr>
          <a:r>
            <a:rPr lang="en-US" sz="1000" kern="1200" dirty="0" smtClean="0"/>
            <a:t>Core Datasets</a:t>
          </a:r>
          <a:endParaRPr lang="en-US" sz="1000" kern="1200" dirty="0"/>
        </a:p>
      </dsp:txBody>
      <dsp:txXfrm>
        <a:off x="2131853" y="2324413"/>
        <a:ext cx="1314886" cy="92976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3A140B-7445-C648-A848-78F796DD126F}">
      <dsp:nvSpPr>
        <dsp:cNvPr id="0" name=""/>
        <dsp:cNvSpPr/>
      </dsp:nvSpPr>
      <dsp:spPr>
        <a:xfrm>
          <a:off x="10648" y="871864"/>
          <a:ext cx="1261907" cy="144000"/>
        </a:xfrm>
        <a:prstGeom prst="rect">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35560" tIns="20320" rIns="35560" bIns="20320" numCol="1" spcCol="1270" anchor="ctr" anchorCtr="0">
          <a:noAutofit/>
        </a:bodyPr>
        <a:lstStyle/>
        <a:p>
          <a:pPr lvl="0" algn="ctr" defTabSz="222250">
            <a:lnSpc>
              <a:spcPct val="90000"/>
            </a:lnSpc>
            <a:spcBef>
              <a:spcPct val="0"/>
            </a:spcBef>
            <a:spcAft>
              <a:spcPct val="35000"/>
            </a:spcAft>
          </a:pPr>
          <a:r>
            <a:rPr lang="en-US" sz="500" kern="1200" dirty="0" smtClean="0"/>
            <a:t>Consolidated Views of Quality Data</a:t>
          </a:r>
          <a:endParaRPr lang="en-US" sz="500" kern="1200" dirty="0"/>
        </a:p>
      </dsp:txBody>
      <dsp:txXfrm>
        <a:off x="10648" y="871864"/>
        <a:ext cx="1261907" cy="144000"/>
      </dsp:txXfrm>
    </dsp:sp>
    <dsp:sp modelId="{E656AC7D-3E9D-E44B-84E1-816B4D9C3BC7}">
      <dsp:nvSpPr>
        <dsp:cNvPr id="0" name=""/>
        <dsp:cNvSpPr/>
      </dsp:nvSpPr>
      <dsp:spPr>
        <a:xfrm>
          <a:off x="10648" y="1015864"/>
          <a:ext cx="1261907" cy="217627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71120" bIns="8001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Verifiable quality</a:t>
          </a:r>
          <a:endParaRPr lang="en-US" sz="1000" kern="1200" dirty="0"/>
        </a:p>
        <a:p>
          <a:pPr marL="57150" lvl="1" indent="-57150" algn="l" defTabSz="444500">
            <a:lnSpc>
              <a:spcPct val="90000"/>
            </a:lnSpc>
            <a:spcBef>
              <a:spcPct val="0"/>
            </a:spcBef>
            <a:spcAft>
              <a:spcPct val="15000"/>
            </a:spcAft>
            <a:buChar char="••"/>
          </a:pPr>
          <a:r>
            <a:rPr lang="en-US" sz="1000" kern="1200" dirty="0" smtClean="0"/>
            <a:t>Focus on:</a:t>
          </a:r>
          <a:endParaRPr lang="en-US" sz="1000" kern="1200" dirty="0"/>
        </a:p>
        <a:p>
          <a:pPr marL="114300" lvl="2" indent="-57150" algn="l" defTabSz="444500">
            <a:lnSpc>
              <a:spcPct val="90000"/>
            </a:lnSpc>
            <a:spcBef>
              <a:spcPct val="0"/>
            </a:spcBef>
            <a:spcAft>
              <a:spcPct val="15000"/>
            </a:spcAft>
            <a:buChar char="••"/>
          </a:pPr>
          <a:r>
            <a:rPr lang="en-US" sz="1000" kern="1200" dirty="0" smtClean="0"/>
            <a:t>Usage</a:t>
          </a:r>
          <a:endParaRPr lang="en-US" sz="1000" kern="1200" dirty="0"/>
        </a:p>
        <a:p>
          <a:pPr marL="114300" lvl="2" indent="-57150" algn="l" defTabSz="444500">
            <a:lnSpc>
              <a:spcPct val="90000"/>
            </a:lnSpc>
            <a:spcBef>
              <a:spcPct val="0"/>
            </a:spcBef>
            <a:spcAft>
              <a:spcPct val="15000"/>
            </a:spcAft>
            <a:buChar char="••"/>
          </a:pPr>
          <a:r>
            <a:rPr lang="en-US" sz="1000" kern="1200" dirty="0" smtClean="0"/>
            <a:t>Tickets</a:t>
          </a:r>
          <a:endParaRPr lang="en-US" sz="1000" kern="1200" dirty="0"/>
        </a:p>
        <a:p>
          <a:pPr marL="114300" lvl="2" indent="-57150" algn="l" defTabSz="444500">
            <a:lnSpc>
              <a:spcPct val="90000"/>
            </a:lnSpc>
            <a:spcBef>
              <a:spcPct val="0"/>
            </a:spcBef>
            <a:spcAft>
              <a:spcPct val="15000"/>
            </a:spcAft>
            <a:buChar char="••"/>
          </a:pPr>
          <a:r>
            <a:rPr lang="en-US" sz="1000" kern="1200" dirty="0" smtClean="0"/>
            <a:t>Infrastructure</a:t>
          </a:r>
          <a:endParaRPr lang="en-US" sz="1000" kern="1200" dirty="0"/>
        </a:p>
        <a:p>
          <a:pPr marL="114300" lvl="2" indent="-57150" algn="l" defTabSz="444500">
            <a:lnSpc>
              <a:spcPct val="90000"/>
            </a:lnSpc>
            <a:spcBef>
              <a:spcPct val="0"/>
            </a:spcBef>
            <a:spcAft>
              <a:spcPct val="15000"/>
            </a:spcAft>
            <a:buChar char="••"/>
          </a:pPr>
          <a:r>
            <a:rPr lang="en-US" sz="1000" kern="1200" dirty="0" smtClean="0"/>
            <a:t>Customer Experience</a:t>
          </a:r>
          <a:endParaRPr lang="en-US" sz="1000" kern="1200" dirty="0"/>
        </a:p>
      </dsp:txBody>
      <dsp:txXfrm>
        <a:off x="10648" y="1015864"/>
        <a:ext cx="1261907" cy="2176270"/>
      </dsp:txXfrm>
    </dsp:sp>
    <dsp:sp modelId="{43DD663C-0FFB-954C-B068-B9A3AE148F50}">
      <dsp:nvSpPr>
        <dsp:cNvPr id="0" name=""/>
        <dsp:cNvSpPr/>
      </dsp:nvSpPr>
      <dsp:spPr>
        <a:xfrm>
          <a:off x="1449222" y="871864"/>
          <a:ext cx="1261907" cy="144000"/>
        </a:xfrm>
        <a:prstGeom prst="rect">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35560" tIns="20320" rIns="35560" bIns="20320" numCol="1" spcCol="1270" anchor="ctr" anchorCtr="0">
          <a:noAutofit/>
        </a:bodyPr>
        <a:lstStyle/>
        <a:p>
          <a:pPr lvl="0" algn="ctr" defTabSz="222250">
            <a:lnSpc>
              <a:spcPct val="90000"/>
            </a:lnSpc>
            <a:spcBef>
              <a:spcPct val="0"/>
            </a:spcBef>
            <a:spcAft>
              <a:spcPct val="35000"/>
            </a:spcAft>
          </a:pPr>
          <a:r>
            <a:rPr lang="en-US" sz="500" kern="1200" smtClean="0"/>
            <a:t>API/s</a:t>
          </a:r>
          <a:endParaRPr lang="en-US" sz="500" kern="1200" dirty="0"/>
        </a:p>
      </dsp:txBody>
      <dsp:txXfrm>
        <a:off x="1449222" y="871864"/>
        <a:ext cx="1261907" cy="144000"/>
      </dsp:txXfrm>
    </dsp:sp>
    <dsp:sp modelId="{C2156887-C367-134E-9D4A-814D843A7AF0}">
      <dsp:nvSpPr>
        <dsp:cNvPr id="0" name=""/>
        <dsp:cNvSpPr/>
      </dsp:nvSpPr>
      <dsp:spPr>
        <a:xfrm>
          <a:off x="1449222" y="1015864"/>
          <a:ext cx="1261907" cy="217627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26670" tIns="26670" rIns="35560" bIns="40005" numCol="1" spcCol="1270" anchor="t" anchorCtr="0">
          <a:noAutofit/>
        </a:bodyPr>
        <a:lstStyle/>
        <a:p>
          <a:pPr marL="57150" lvl="1" indent="-57150" algn="l" defTabSz="222250">
            <a:lnSpc>
              <a:spcPct val="90000"/>
            </a:lnSpc>
            <a:spcBef>
              <a:spcPct val="0"/>
            </a:spcBef>
            <a:spcAft>
              <a:spcPct val="15000"/>
            </a:spcAft>
            <a:buChar char="••"/>
          </a:pPr>
          <a:r>
            <a:rPr lang="en-US" sz="500" kern="1200" dirty="0" smtClean="0"/>
            <a:t>Specify a format</a:t>
          </a:r>
          <a:endParaRPr lang="en-US" sz="500" kern="1200" dirty="0"/>
        </a:p>
        <a:p>
          <a:pPr marL="57150" lvl="1" indent="-57150" algn="l" defTabSz="222250">
            <a:lnSpc>
              <a:spcPct val="90000"/>
            </a:lnSpc>
            <a:spcBef>
              <a:spcPct val="0"/>
            </a:spcBef>
            <a:spcAft>
              <a:spcPct val="15000"/>
            </a:spcAft>
            <a:buChar char="••"/>
          </a:pPr>
          <a:r>
            <a:rPr lang="en-US" sz="500" kern="1200" dirty="0" smtClean="0"/>
            <a:t>Push your data to us vs. we come to you.</a:t>
          </a:r>
          <a:endParaRPr lang="en-US" sz="500" kern="1200" dirty="0"/>
        </a:p>
      </dsp:txBody>
      <dsp:txXfrm>
        <a:off x="1449222" y="1015864"/>
        <a:ext cx="1261907" cy="2176270"/>
      </dsp:txXfrm>
    </dsp:sp>
    <dsp:sp modelId="{08A8B1FD-8140-1649-B9AE-2ACF62E993A0}">
      <dsp:nvSpPr>
        <dsp:cNvPr id="0" name=""/>
        <dsp:cNvSpPr/>
      </dsp:nvSpPr>
      <dsp:spPr>
        <a:xfrm>
          <a:off x="2887796" y="871864"/>
          <a:ext cx="1261907" cy="144000"/>
        </a:xfrm>
        <a:prstGeom prst="rect">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35560" tIns="20320" rIns="35560" bIns="20320" numCol="1" spcCol="1270" anchor="ctr" anchorCtr="0">
          <a:noAutofit/>
        </a:bodyPr>
        <a:lstStyle/>
        <a:p>
          <a:pPr lvl="0" algn="ctr" defTabSz="222250">
            <a:lnSpc>
              <a:spcPct val="90000"/>
            </a:lnSpc>
            <a:spcBef>
              <a:spcPct val="0"/>
            </a:spcBef>
            <a:spcAft>
              <a:spcPct val="35000"/>
            </a:spcAft>
          </a:pPr>
          <a:r>
            <a:rPr lang="en-US" sz="500" kern="1200" dirty="0" smtClean="0"/>
            <a:t>Time to Realized Information</a:t>
          </a:r>
          <a:endParaRPr lang="en-US" sz="500" kern="1200" dirty="0"/>
        </a:p>
      </dsp:txBody>
      <dsp:txXfrm>
        <a:off x="2887796" y="871864"/>
        <a:ext cx="1261907" cy="144000"/>
      </dsp:txXfrm>
    </dsp:sp>
    <dsp:sp modelId="{AFF1A0C7-3FA3-C242-9D72-5B44F7954D19}">
      <dsp:nvSpPr>
        <dsp:cNvPr id="0" name=""/>
        <dsp:cNvSpPr/>
      </dsp:nvSpPr>
      <dsp:spPr>
        <a:xfrm>
          <a:off x="2887796" y="1015864"/>
          <a:ext cx="1261907" cy="217627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71120" bIns="8001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From the birth of new data to the time it takes a </a:t>
          </a:r>
          <a:r>
            <a:rPr lang="en-US" sz="1000" kern="1200" dirty="0" err="1" smtClean="0"/>
            <a:t>Racker</a:t>
          </a:r>
          <a:r>
            <a:rPr lang="en-US" sz="1000" kern="1200" dirty="0" smtClean="0"/>
            <a:t> to access it in production/presentation.  3 week goal.</a:t>
          </a:r>
          <a:endParaRPr lang="en-US" sz="1000" kern="1200" dirty="0"/>
        </a:p>
        <a:p>
          <a:pPr marL="57150" lvl="1" indent="-57150" algn="l" defTabSz="444500">
            <a:lnSpc>
              <a:spcPct val="90000"/>
            </a:lnSpc>
            <a:spcBef>
              <a:spcPct val="0"/>
            </a:spcBef>
            <a:spcAft>
              <a:spcPct val="15000"/>
            </a:spcAft>
            <a:buChar char="••"/>
          </a:pPr>
          <a:r>
            <a:rPr lang="en-US" sz="1000" kern="1200" dirty="0" smtClean="0"/>
            <a:t>Average Query latency (non-crappy queries) &lt; 10s</a:t>
          </a:r>
          <a:endParaRPr lang="en-US" sz="1000" kern="1200" dirty="0"/>
        </a:p>
        <a:p>
          <a:pPr marL="57150" lvl="1" indent="-57150" algn="l" defTabSz="444500">
            <a:lnSpc>
              <a:spcPct val="90000"/>
            </a:lnSpc>
            <a:spcBef>
              <a:spcPct val="0"/>
            </a:spcBef>
            <a:spcAft>
              <a:spcPct val="15000"/>
            </a:spcAft>
            <a:buChar char="••"/>
          </a:pPr>
          <a:r>
            <a:rPr lang="en-US" sz="1000" kern="1200" dirty="0" smtClean="0"/>
            <a:t>Focus is on customer experience</a:t>
          </a:r>
          <a:endParaRPr lang="en-US" sz="1000" kern="1200" dirty="0"/>
        </a:p>
      </dsp:txBody>
      <dsp:txXfrm>
        <a:off x="2887796" y="1015864"/>
        <a:ext cx="1261907" cy="2176270"/>
      </dsp:txXfrm>
    </dsp:sp>
    <dsp:sp modelId="{1B824C6B-A28A-DB48-819D-CFE14DFE5CFC}">
      <dsp:nvSpPr>
        <dsp:cNvPr id="0" name=""/>
        <dsp:cNvSpPr/>
      </dsp:nvSpPr>
      <dsp:spPr>
        <a:xfrm>
          <a:off x="4326370" y="871864"/>
          <a:ext cx="1261907" cy="144000"/>
        </a:xfrm>
        <a:prstGeom prst="rect">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35560" tIns="20320" rIns="35560" bIns="20320" numCol="1" spcCol="1270" anchor="ctr" anchorCtr="0">
          <a:noAutofit/>
        </a:bodyPr>
        <a:lstStyle/>
        <a:p>
          <a:pPr lvl="0" algn="ctr" defTabSz="222250">
            <a:lnSpc>
              <a:spcPct val="90000"/>
            </a:lnSpc>
            <a:spcBef>
              <a:spcPct val="0"/>
            </a:spcBef>
            <a:spcAft>
              <a:spcPct val="35000"/>
            </a:spcAft>
          </a:pPr>
          <a:r>
            <a:rPr lang="en-US" sz="500" kern="1200" dirty="0" smtClean="0"/>
            <a:t>Self-Service</a:t>
          </a:r>
          <a:endParaRPr lang="en-US" sz="500" kern="1200" dirty="0"/>
        </a:p>
      </dsp:txBody>
      <dsp:txXfrm>
        <a:off x="4326370" y="871864"/>
        <a:ext cx="1261907" cy="144000"/>
      </dsp:txXfrm>
    </dsp:sp>
    <dsp:sp modelId="{E4024322-D705-3740-B483-AAC57E424CA1}">
      <dsp:nvSpPr>
        <dsp:cNvPr id="0" name=""/>
        <dsp:cNvSpPr/>
      </dsp:nvSpPr>
      <dsp:spPr>
        <a:xfrm>
          <a:off x="4326370" y="1015864"/>
          <a:ext cx="1261907" cy="217627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71120" bIns="80010" numCol="1" spcCol="1270" anchor="t" anchorCtr="0">
          <a:noAutofit/>
        </a:bodyPr>
        <a:lstStyle/>
        <a:p>
          <a:pPr marL="57150" lvl="1" indent="-57150" algn="l" defTabSz="444500">
            <a:lnSpc>
              <a:spcPct val="90000"/>
            </a:lnSpc>
            <a:spcBef>
              <a:spcPct val="0"/>
            </a:spcBef>
            <a:spcAft>
              <a:spcPct val="15000"/>
            </a:spcAft>
            <a:buChar char="••"/>
          </a:pPr>
          <a:r>
            <a:rPr lang="en-US" sz="1000" kern="1200" dirty="0" err="1" smtClean="0"/>
            <a:t>Rackers</a:t>
          </a:r>
          <a:r>
            <a:rPr lang="en-US" sz="1000" kern="1200" dirty="0" smtClean="0"/>
            <a:t> can have access to consolidated views of data with or without SQL</a:t>
          </a:r>
          <a:endParaRPr lang="en-US" sz="1000" kern="1200" dirty="0"/>
        </a:p>
        <a:p>
          <a:pPr marL="57150" lvl="1" indent="-57150" algn="l" defTabSz="444500">
            <a:lnSpc>
              <a:spcPct val="90000"/>
            </a:lnSpc>
            <a:spcBef>
              <a:spcPct val="0"/>
            </a:spcBef>
            <a:spcAft>
              <a:spcPct val="15000"/>
            </a:spcAft>
            <a:buChar char="••"/>
          </a:pPr>
          <a:r>
            <a:rPr lang="en-US" sz="1000" kern="1200" dirty="0" smtClean="0"/>
            <a:t>Flat, Dimensional, and Cubes</a:t>
          </a:r>
          <a:endParaRPr lang="en-US" sz="1000" kern="1200" dirty="0"/>
        </a:p>
      </dsp:txBody>
      <dsp:txXfrm>
        <a:off x="4326370" y="1015864"/>
        <a:ext cx="1261907" cy="2176270"/>
      </dsp:txXfrm>
    </dsp:sp>
    <dsp:sp modelId="{F8C5BC25-E890-7740-BC0A-3C6EFD757107}">
      <dsp:nvSpPr>
        <dsp:cNvPr id="0" name=""/>
        <dsp:cNvSpPr/>
      </dsp:nvSpPr>
      <dsp:spPr>
        <a:xfrm>
          <a:off x="5764944" y="871864"/>
          <a:ext cx="1261907" cy="144000"/>
        </a:xfrm>
        <a:prstGeom prst="rect">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35560" tIns="20320" rIns="35560" bIns="20320" numCol="1" spcCol="1270" anchor="ctr" anchorCtr="0">
          <a:noAutofit/>
        </a:bodyPr>
        <a:lstStyle/>
        <a:p>
          <a:pPr lvl="0" algn="ctr" defTabSz="222250">
            <a:lnSpc>
              <a:spcPct val="90000"/>
            </a:lnSpc>
            <a:spcBef>
              <a:spcPct val="0"/>
            </a:spcBef>
            <a:spcAft>
              <a:spcPct val="35000"/>
            </a:spcAft>
          </a:pPr>
          <a:r>
            <a:rPr lang="en-US" sz="500" kern="1200" dirty="0" smtClean="0"/>
            <a:t>Accessibility</a:t>
          </a:r>
          <a:endParaRPr lang="en-US" sz="500" kern="1200" dirty="0"/>
        </a:p>
      </dsp:txBody>
      <dsp:txXfrm>
        <a:off x="5764944" y="871864"/>
        <a:ext cx="1261907" cy="144000"/>
      </dsp:txXfrm>
    </dsp:sp>
    <dsp:sp modelId="{706448C1-1FD6-7847-9619-5AA1C199A5D2}">
      <dsp:nvSpPr>
        <dsp:cNvPr id="0" name=""/>
        <dsp:cNvSpPr/>
      </dsp:nvSpPr>
      <dsp:spPr>
        <a:xfrm>
          <a:off x="5764944" y="1015864"/>
          <a:ext cx="1261907" cy="217627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71120" bIns="8001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Make onboarding to the new data quick and easy.</a:t>
          </a:r>
          <a:endParaRPr lang="en-US" sz="1000" kern="1200" dirty="0"/>
        </a:p>
        <a:p>
          <a:pPr marL="57150" lvl="1" indent="-57150" algn="l" defTabSz="444500">
            <a:lnSpc>
              <a:spcPct val="90000"/>
            </a:lnSpc>
            <a:spcBef>
              <a:spcPct val="0"/>
            </a:spcBef>
            <a:spcAft>
              <a:spcPct val="15000"/>
            </a:spcAft>
            <a:buChar char="••"/>
          </a:pPr>
          <a:r>
            <a:rPr lang="en-US" sz="1000" kern="1200" dirty="0" smtClean="0"/>
            <a:t>Collaborative </a:t>
          </a:r>
          <a:r>
            <a:rPr lang="en-US" sz="1000" kern="1200" smtClean="0"/>
            <a:t>Data Dictionaries</a:t>
          </a:r>
          <a:endParaRPr lang="en-US" sz="1000" kern="1200" dirty="0"/>
        </a:p>
        <a:p>
          <a:pPr marL="57150" lvl="1" indent="-57150" algn="l" defTabSz="444500">
            <a:lnSpc>
              <a:spcPct val="90000"/>
            </a:lnSpc>
            <a:spcBef>
              <a:spcPct val="0"/>
            </a:spcBef>
            <a:spcAft>
              <a:spcPct val="15000"/>
            </a:spcAft>
            <a:buChar char="••"/>
          </a:pPr>
          <a:r>
            <a:rPr lang="en-US" sz="1000" kern="1200" smtClean="0"/>
            <a:t>Documents </a:t>
          </a:r>
          <a:r>
            <a:rPr lang="en-US" sz="1000" kern="1200" dirty="0" smtClean="0"/>
            <a:t>on how </a:t>
          </a:r>
          <a:r>
            <a:rPr lang="en-US" sz="1000" kern="1200" smtClean="0"/>
            <a:t>to access and onboard to new data</a:t>
          </a:r>
          <a:endParaRPr lang="en-US" sz="1000" kern="1200" dirty="0"/>
        </a:p>
      </dsp:txBody>
      <dsp:txXfrm>
        <a:off x="5764944" y="1015864"/>
        <a:ext cx="1261907" cy="2176270"/>
      </dsp:txXfrm>
    </dsp:sp>
    <dsp:sp modelId="{CE3A902C-8F01-8D49-A0C7-8FDBE2C2341D}">
      <dsp:nvSpPr>
        <dsp:cNvPr id="0" name=""/>
        <dsp:cNvSpPr/>
      </dsp:nvSpPr>
      <dsp:spPr>
        <a:xfrm>
          <a:off x="7203518" y="871864"/>
          <a:ext cx="1261907" cy="144000"/>
        </a:xfrm>
        <a:prstGeom prst="rect">
          <a:avLst/>
        </a:prstGeom>
        <a:gradFill rotWithShape="0">
          <a:gsLst>
            <a:gs pos="0">
              <a:schemeClr val="accent1">
                <a:hueOff val="0"/>
                <a:satOff val="0"/>
                <a:lumOff val="0"/>
                <a:alphaOff val="0"/>
                <a:tint val="100000"/>
                <a:shade val="100000"/>
                <a:satMod val="129999"/>
              </a:schemeClr>
            </a:gs>
            <a:gs pos="100000">
              <a:schemeClr val="accent1">
                <a:hueOff val="0"/>
                <a:satOff val="0"/>
                <a:lumOff val="0"/>
                <a:alphaOff val="0"/>
                <a:tint val="50000"/>
                <a:shade val="100000"/>
                <a:satMod val="350000"/>
              </a:schemeClr>
            </a:gs>
          </a:gsLst>
          <a:lin ang="16200000" scaled="0"/>
        </a:gradFill>
        <a:ln w="9525" cap="flat" cmpd="sng" algn="ctr">
          <a:solidFill>
            <a:schemeClr val="accen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35560" tIns="20320" rIns="35560" bIns="20320" numCol="1" spcCol="1270" anchor="ctr" anchorCtr="0">
          <a:noAutofit/>
        </a:bodyPr>
        <a:lstStyle/>
        <a:p>
          <a:pPr lvl="0" algn="ctr" defTabSz="222250">
            <a:lnSpc>
              <a:spcPct val="90000"/>
            </a:lnSpc>
            <a:spcBef>
              <a:spcPct val="0"/>
            </a:spcBef>
            <a:spcAft>
              <a:spcPct val="35000"/>
            </a:spcAft>
          </a:pPr>
          <a:r>
            <a:rPr lang="en-US" sz="500" kern="1200" dirty="0" smtClean="0"/>
            <a:t>Transparency</a:t>
          </a:r>
          <a:endParaRPr lang="en-US" sz="500" kern="1200" dirty="0"/>
        </a:p>
      </dsp:txBody>
      <dsp:txXfrm>
        <a:off x="7203518" y="871864"/>
        <a:ext cx="1261907" cy="144000"/>
      </dsp:txXfrm>
    </dsp:sp>
    <dsp:sp modelId="{997268EE-073E-524E-9A08-2B8CE364CCC7}">
      <dsp:nvSpPr>
        <dsp:cNvPr id="0" name=""/>
        <dsp:cNvSpPr/>
      </dsp:nvSpPr>
      <dsp:spPr>
        <a:xfrm>
          <a:off x="7203518" y="1015864"/>
          <a:ext cx="1261907" cy="217627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53340" tIns="53340" rIns="71120" bIns="80010" numCol="1" spcCol="1270" anchor="t" anchorCtr="0">
          <a:noAutofit/>
        </a:bodyPr>
        <a:lstStyle/>
        <a:p>
          <a:pPr marL="57150" lvl="1" indent="-57150" algn="l" defTabSz="444500">
            <a:lnSpc>
              <a:spcPct val="90000"/>
            </a:lnSpc>
            <a:spcBef>
              <a:spcPct val="0"/>
            </a:spcBef>
            <a:spcAft>
              <a:spcPct val="15000"/>
            </a:spcAft>
            <a:buChar char="••"/>
          </a:pPr>
          <a:r>
            <a:rPr lang="en-US" sz="1000" kern="1200" dirty="0" smtClean="0"/>
            <a:t>Open about what we do with the data</a:t>
          </a:r>
          <a:endParaRPr lang="en-US" sz="1000" kern="1200" dirty="0"/>
        </a:p>
        <a:p>
          <a:pPr marL="57150" lvl="1" indent="-57150" algn="l" defTabSz="444500">
            <a:lnSpc>
              <a:spcPct val="90000"/>
            </a:lnSpc>
            <a:spcBef>
              <a:spcPct val="0"/>
            </a:spcBef>
            <a:spcAft>
              <a:spcPct val="15000"/>
            </a:spcAft>
            <a:buChar char="••"/>
          </a:pPr>
          <a:r>
            <a:rPr lang="en-US" sz="1000" kern="1200" dirty="0" smtClean="0"/>
            <a:t>Visibility on how we verify the data</a:t>
          </a:r>
          <a:endParaRPr lang="en-US" sz="1000" kern="1200" dirty="0"/>
        </a:p>
      </dsp:txBody>
      <dsp:txXfrm>
        <a:off x="7203518" y="1015864"/>
        <a:ext cx="1261907" cy="217627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C7D5CF-759C-441F-9EEA-94D29E9B5A94}">
      <dsp:nvSpPr>
        <dsp:cNvPr id="0" name=""/>
        <dsp:cNvSpPr/>
      </dsp:nvSpPr>
      <dsp:spPr>
        <a:xfrm>
          <a:off x="4308848" y="755992"/>
          <a:ext cx="3570421" cy="309829"/>
        </a:xfrm>
        <a:custGeom>
          <a:avLst/>
          <a:gdLst/>
          <a:ahLst/>
          <a:cxnLst/>
          <a:rect l="0" t="0" r="0" b="0"/>
          <a:pathLst>
            <a:path>
              <a:moveTo>
                <a:pt x="0" y="0"/>
              </a:moveTo>
              <a:lnTo>
                <a:pt x="0" y="154914"/>
              </a:lnTo>
              <a:lnTo>
                <a:pt x="3570421" y="154914"/>
              </a:lnTo>
              <a:lnTo>
                <a:pt x="3570421" y="309829"/>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1C7F3D8-CD0D-4312-A686-35C9407D60D3}">
      <dsp:nvSpPr>
        <dsp:cNvPr id="0" name=""/>
        <dsp:cNvSpPr/>
      </dsp:nvSpPr>
      <dsp:spPr>
        <a:xfrm>
          <a:off x="4308848" y="755992"/>
          <a:ext cx="1785210" cy="309829"/>
        </a:xfrm>
        <a:custGeom>
          <a:avLst/>
          <a:gdLst/>
          <a:ahLst/>
          <a:cxnLst/>
          <a:rect l="0" t="0" r="0" b="0"/>
          <a:pathLst>
            <a:path>
              <a:moveTo>
                <a:pt x="0" y="0"/>
              </a:moveTo>
              <a:lnTo>
                <a:pt x="0" y="154914"/>
              </a:lnTo>
              <a:lnTo>
                <a:pt x="1785210" y="154914"/>
              </a:lnTo>
              <a:lnTo>
                <a:pt x="1785210" y="309829"/>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8BAC78E-6275-4830-868E-4F30E88FD563}">
      <dsp:nvSpPr>
        <dsp:cNvPr id="0" name=""/>
        <dsp:cNvSpPr/>
      </dsp:nvSpPr>
      <dsp:spPr>
        <a:xfrm>
          <a:off x="4263128" y="755992"/>
          <a:ext cx="91440" cy="309829"/>
        </a:xfrm>
        <a:custGeom>
          <a:avLst/>
          <a:gdLst/>
          <a:ahLst/>
          <a:cxnLst/>
          <a:rect l="0" t="0" r="0" b="0"/>
          <a:pathLst>
            <a:path>
              <a:moveTo>
                <a:pt x="45720" y="0"/>
              </a:moveTo>
              <a:lnTo>
                <a:pt x="45720" y="309829"/>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D631620-417D-4EC1-A941-8E4FF6C59169}">
      <dsp:nvSpPr>
        <dsp:cNvPr id="0" name=""/>
        <dsp:cNvSpPr/>
      </dsp:nvSpPr>
      <dsp:spPr>
        <a:xfrm>
          <a:off x="2523637" y="755992"/>
          <a:ext cx="1785210" cy="309829"/>
        </a:xfrm>
        <a:custGeom>
          <a:avLst/>
          <a:gdLst/>
          <a:ahLst/>
          <a:cxnLst/>
          <a:rect l="0" t="0" r="0" b="0"/>
          <a:pathLst>
            <a:path>
              <a:moveTo>
                <a:pt x="1785210" y="0"/>
              </a:moveTo>
              <a:lnTo>
                <a:pt x="1785210" y="154914"/>
              </a:lnTo>
              <a:lnTo>
                <a:pt x="0" y="154914"/>
              </a:lnTo>
              <a:lnTo>
                <a:pt x="0" y="309829"/>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CAB7448-EE78-46E8-AFD6-1857339E177F}">
      <dsp:nvSpPr>
        <dsp:cNvPr id="0" name=""/>
        <dsp:cNvSpPr/>
      </dsp:nvSpPr>
      <dsp:spPr>
        <a:xfrm>
          <a:off x="738426" y="755992"/>
          <a:ext cx="3570421" cy="309829"/>
        </a:xfrm>
        <a:custGeom>
          <a:avLst/>
          <a:gdLst/>
          <a:ahLst/>
          <a:cxnLst/>
          <a:rect l="0" t="0" r="0" b="0"/>
          <a:pathLst>
            <a:path>
              <a:moveTo>
                <a:pt x="3570421" y="0"/>
              </a:moveTo>
              <a:lnTo>
                <a:pt x="3570421" y="154914"/>
              </a:lnTo>
              <a:lnTo>
                <a:pt x="0" y="154914"/>
              </a:lnTo>
              <a:lnTo>
                <a:pt x="0" y="309829"/>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0EAE55A-1EB2-439C-938A-59066ECEA1D6}">
      <dsp:nvSpPr>
        <dsp:cNvPr id="0" name=""/>
        <dsp:cNvSpPr/>
      </dsp:nvSpPr>
      <dsp:spPr>
        <a:xfrm>
          <a:off x="3571158" y="18301"/>
          <a:ext cx="1475380" cy="737690"/>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b="1" kern="1200" dirty="0" smtClean="0">
              <a:latin typeface="Arial"/>
              <a:cs typeface="Arial"/>
            </a:rPr>
            <a:t>Data Platform</a:t>
          </a:r>
          <a:endParaRPr lang="en-US" sz="1600" b="1" kern="1200" dirty="0">
            <a:latin typeface="Arial"/>
            <a:cs typeface="Arial"/>
          </a:endParaRPr>
        </a:p>
      </dsp:txBody>
      <dsp:txXfrm>
        <a:off x="3571158" y="18301"/>
        <a:ext cx="1475380" cy="737690"/>
      </dsp:txXfrm>
    </dsp:sp>
    <dsp:sp modelId="{017843BD-DBDB-422C-AC83-3931CF281B4F}">
      <dsp:nvSpPr>
        <dsp:cNvPr id="0" name=""/>
        <dsp:cNvSpPr/>
      </dsp:nvSpPr>
      <dsp:spPr>
        <a:xfrm>
          <a:off x="736" y="1065821"/>
          <a:ext cx="1475380" cy="737690"/>
        </a:xfrm>
        <a:prstGeom prst="rect">
          <a:avLst/>
        </a:prstGeom>
        <a:solidFill>
          <a:schemeClr val="tx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b="1" kern="1200" dirty="0" smtClean="0">
              <a:latin typeface="Arial"/>
              <a:cs typeface="Arial"/>
            </a:rPr>
            <a:t>Reliable Data</a:t>
          </a:r>
          <a:endParaRPr lang="en-US" sz="1600" b="1" kern="1200" dirty="0">
            <a:latin typeface="Arial"/>
            <a:cs typeface="Arial"/>
          </a:endParaRPr>
        </a:p>
      </dsp:txBody>
      <dsp:txXfrm>
        <a:off x="736" y="1065821"/>
        <a:ext cx="1475380" cy="737690"/>
      </dsp:txXfrm>
    </dsp:sp>
    <dsp:sp modelId="{7DAE7F43-99DA-43BD-9AC6-11157E1D8C92}">
      <dsp:nvSpPr>
        <dsp:cNvPr id="0" name=""/>
        <dsp:cNvSpPr/>
      </dsp:nvSpPr>
      <dsp:spPr>
        <a:xfrm>
          <a:off x="1785947" y="1065821"/>
          <a:ext cx="1475380" cy="737690"/>
        </a:xfrm>
        <a:prstGeom prst="rect">
          <a:avLst/>
        </a:prstGeom>
        <a:solidFill>
          <a:schemeClr val="tx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b="1" kern="1200" dirty="0" smtClean="0">
              <a:latin typeface="Arial"/>
              <a:cs typeface="Arial"/>
            </a:rPr>
            <a:t>Standard Data</a:t>
          </a:r>
          <a:endParaRPr lang="en-US" sz="1600" b="1" kern="1200" dirty="0">
            <a:latin typeface="Arial"/>
            <a:cs typeface="Arial"/>
          </a:endParaRPr>
        </a:p>
      </dsp:txBody>
      <dsp:txXfrm>
        <a:off x="1785947" y="1065821"/>
        <a:ext cx="1475380" cy="737690"/>
      </dsp:txXfrm>
    </dsp:sp>
    <dsp:sp modelId="{69AD83B4-4530-40FB-967A-6D9C9BEBFACD}">
      <dsp:nvSpPr>
        <dsp:cNvPr id="0" name=""/>
        <dsp:cNvSpPr/>
      </dsp:nvSpPr>
      <dsp:spPr>
        <a:xfrm>
          <a:off x="3571158" y="1065821"/>
          <a:ext cx="1475380" cy="737690"/>
        </a:xfrm>
        <a:prstGeom prst="rect">
          <a:avLst/>
        </a:prstGeom>
        <a:solidFill>
          <a:schemeClr val="tx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b="1" kern="1200" dirty="0" smtClean="0">
              <a:latin typeface="Arial"/>
              <a:cs typeface="Arial"/>
            </a:rPr>
            <a:t>Self Service</a:t>
          </a:r>
          <a:endParaRPr lang="en-US" sz="1600" b="1" kern="1200" dirty="0">
            <a:latin typeface="Arial"/>
            <a:cs typeface="Arial"/>
          </a:endParaRPr>
        </a:p>
      </dsp:txBody>
      <dsp:txXfrm>
        <a:off x="3571158" y="1065821"/>
        <a:ext cx="1475380" cy="737690"/>
      </dsp:txXfrm>
    </dsp:sp>
    <dsp:sp modelId="{9D7EBA02-2A79-4CAC-A671-A0C6B0A00CD9}">
      <dsp:nvSpPr>
        <dsp:cNvPr id="0" name=""/>
        <dsp:cNvSpPr/>
      </dsp:nvSpPr>
      <dsp:spPr>
        <a:xfrm>
          <a:off x="5356368" y="1065821"/>
          <a:ext cx="1475380" cy="737690"/>
        </a:xfrm>
        <a:prstGeom prst="rect">
          <a:avLst/>
        </a:prstGeom>
        <a:solidFill>
          <a:schemeClr val="tx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endParaRPr lang="en-US" sz="1600" kern="1200" dirty="0" smtClean="0"/>
        </a:p>
        <a:p>
          <a:pPr lvl="0" algn="ctr" defTabSz="711200">
            <a:lnSpc>
              <a:spcPct val="90000"/>
            </a:lnSpc>
            <a:spcBef>
              <a:spcPct val="0"/>
            </a:spcBef>
            <a:spcAft>
              <a:spcPct val="35000"/>
            </a:spcAft>
          </a:pPr>
          <a:r>
            <a:rPr lang="en-US" sz="1600" b="1" kern="1200" dirty="0" smtClean="0">
              <a:latin typeface="Arial"/>
              <a:cs typeface="Arial"/>
            </a:rPr>
            <a:t>Data Simplification</a:t>
          </a:r>
        </a:p>
        <a:p>
          <a:pPr lvl="0" algn="ctr" defTabSz="711200">
            <a:lnSpc>
              <a:spcPct val="90000"/>
            </a:lnSpc>
            <a:spcBef>
              <a:spcPct val="0"/>
            </a:spcBef>
            <a:spcAft>
              <a:spcPct val="35000"/>
            </a:spcAft>
          </a:pPr>
          <a:endParaRPr lang="en-US" sz="1600" kern="1200" dirty="0" smtClean="0"/>
        </a:p>
      </dsp:txBody>
      <dsp:txXfrm>
        <a:off x="5356368" y="1065821"/>
        <a:ext cx="1475380" cy="737690"/>
      </dsp:txXfrm>
    </dsp:sp>
    <dsp:sp modelId="{D032CDAF-F85F-4427-B107-BA75BD42139D}">
      <dsp:nvSpPr>
        <dsp:cNvPr id="0" name=""/>
        <dsp:cNvSpPr/>
      </dsp:nvSpPr>
      <dsp:spPr>
        <a:xfrm>
          <a:off x="7141579" y="1065821"/>
          <a:ext cx="1475380" cy="737690"/>
        </a:xfrm>
        <a:prstGeom prst="rect">
          <a:avLst/>
        </a:prstGeom>
        <a:solidFill>
          <a:schemeClr val="tx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b="1" kern="1200" dirty="0" smtClean="0">
              <a:latin typeface="Arial"/>
              <a:cs typeface="Arial"/>
            </a:rPr>
            <a:t>Availability &amp; Timely Data </a:t>
          </a:r>
          <a:endParaRPr lang="en-US" sz="1600" b="1" kern="1200" dirty="0">
            <a:latin typeface="Arial"/>
            <a:cs typeface="Arial"/>
          </a:endParaRPr>
        </a:p>
      </dsp:txBody>
      <dsp:txXfrm>
        <a:off x="7141579" y="1065821"/>
        <a:ext cx="1475380" cy="737690"/>
      </dsp:txXfrm>
    </dsp:sp>
  </dsp:spTree>
</dsp:drawing>
</file>

<file path=ppt/diagrams/layout1.xml><?xml version="1.0" encoding="utf-8"?>
<dgm:layoutDef xmlns:dgm="http://schemas.openxmlformats.org/drawingml/2006/diagram" xmlns:a="http://schemas.openxmlformats.org/drawingml/2006/main" uniqueId="urn:microsoft.com/office/officeart/2005/8/layout/venn2">
  <dgm:title val=""/>
  <dgm:desc val=""/>
  <dgm:catLst>
    <dgm:cat type="relationship" pri="30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resizeHandles val="exact"/>
    </dgm:varLst>
    <dgm:alg type="composite">
      <dgm:param type="ar" val="1"/>
    </dgm:alg>
    <dgm:shape xmlns:r="http://schemas.openxmlformats.org/officeDocument/2006/relationships" r:blip="">
      <dgm:adjLst/>
    </dgm:shape>
    <dgm:presOf/>
    <dgm:choose name="Name1">
      <dgm:if name="Name2" axis="ch" ptType="node" func="cnt" op="lte" val="3">
        <dgm:constrLst>
          <dgm:constr type="w" for="ch" forName="comp1" refType="w"/>
          <dgm:constr type="h" for="ch" forName="comp1" refType="w" refFor="ch" refForName="comp1"/>
          <dgm:constr type="w" for="ch" forName="comp2" refType="w" fact="0.75"/>
          <dgm:constr type="h" for="ch" forName="comp2" refType="w" refFor="ch" refForName="comp2"/>
          <dgm:constr type="ctrX" for="ch" forName="comp2" refType="ctrX" refFor="ch" refForName="comp1"/>
          <dgm:constr type="b" for="ch" forName="comp2" refType="b" refFor="ch" refForName="comp1"/>
          <dgm:constr type="w" for="ch" forName="comp3" refType="w" fact="0.5"/>
          <dgm:constr type="h" for="ch" forName="comp3" refType="w" refFor="ch" refForName="comp3"/>
          <dgm:constr type="ctrX" for="ch" forName="comp3" refType="ctrX" refFor="ch" refForName="comp1"/>
          <dgm:constr type="b" for="ch" forName="comp3" refType="b" refFor="ch" refForName="comp1"/>
          <dgm:constr type="primFontSz" for="des" ptType="node" op="equ" val="65"/>
        </dgm:constrLst>
      </dgm:if>
      <dgm:if name="Name3" axis="ch" ptType="node" func="cnt" op="equ" val="4">
        <dgm:constrLst>
          <dgm:constr type="w" for="ch" forName="comp1" refType="w"/>
          <dgm:constr type="h" for="ch" forName="comp1" refType="w" refFor="ch" refForName="comp1"/>
          <dgm:constr type="w" for="ch" forName="comp2" refType="w" fact="0.8"/>
          <dgm:constr type="h" for="ch" forName="comp2" refType="w" refFor="ch" refForName="comp2"/>
          <dgm:constr type="ctrX" for="ch" forName="comp2" refType="ctrX" refFor="ch" refForName="comp1"/>
          <dgm:constr type="b" for="ch" forName="comp2" refType="b" refFor="ch" refForName="comp1"/>
          <dgm:constr type="w" for="ch" forName="comp3" refType="w" fact="0.6"/>
          <dgm:constr type="h" for="ch" forName="comp3" refType="w" refFor="ch" refForName="comp3"/>
          <dgm:constr type="ctrX" for="ch" forName="comp3" refType="ctrX" refFor="ch" refForName="comp1"/>
          <dgm:constr type="b" for="ch" forName="comp3" refType="b" refFor="ch" refForName="comp1"/>
          <dgm:constr type="w" for="ch" forName="comp4" refType="w" fact="0.4"/>
          <dgm:constr type="h" for="ch" forName="comp4" refType="w" refFor="ch" refForName="comp4"/>
          <dgm:constr type="ctrX" for="ch" forName="comp4" refType="ctrX" refFor="ch" refForName="comp1"/>
          <dgm:constr type="b" for="ch" forName="comp4" refType="b" refFor="ch" refForName="comp1"/>
          <dgm:constr type="primFontSz" for="des" ptType="node" op="equ" val="65"/>
        </dgm:constrLst>
      </dgm:if>
      <dgm:else name="Name4">
        <dgm:constrLst>
          <dgm:constr type="w" for="ch" forName="comp1" refType="w"/>
          <dgm:constr type="h" for="ch" forName="comp1" refType="w" refFor="ch" refForName="comp1"/>
          <dgm:constr type="w" for="ch" forName="comp2" refType="w" fact="0.85"/>
          <dgm:constr type="h" for="ch" forName="comp2" refType="w" refFor="ch" refForName="comp2"/>
          <dgm:constr type="ctrX" for="ch" forName="comp2" refType="ctrX" refFor="ch" refForName="comp1"/>
          <dgm:constr type="b" for="ch" forName="comp2" refType="b" refFor="ch" refForName="comp1"/>
          <dgm:constr type="w" for="ch" forName="comp3" refType="w" fact="0.7"/>
          <dgm:constr type="h" for="ch" forName="comp3" refType="w" refFor="ch" refForName="comp3"/>
          <dgm:constr type="ctrX" for="ch" forName="comp3" refType="ctrX" refFor="ch" refForName="comp1"/>
          <dgm:constr type="b" for="ch" forName="comp3" refType="b" refFor="ch" refForName="comp1"/>
          <dgm:constr type="w" for="ch" forName="comp4" refType="w" fact="0.55"/>
          <dgm:constr type="h" for="ch" forName="comp4" refType="w" refFor="ch" refForName="comp4"/>
          <dgm:constr type="ctrX" for="ch" forName="comp4" refType="ctrX" refFor="ch" refForName="comp1"/>
          <dgm:constr type="b" for="ch" forName="comp4" refType="b" refFor="ch" refForName="comp1"/>
          <dgm:constr type="w" for="ch" forName="comp5" refType="w" fact="0.4"/>
          <dgm:constr type="h" for="ch" forName="comp5" refType="w" refFor="ch" refForName="comp5"/>
          <dgm:constr type="ctrX" for="ch" forName="comp5" refType="ctrX" refFor="ch" refForName="comp1"/>
          <dgm:constr type="b" for="ch" forName="comp5" refType="b" refFor="ch" refForName="comp1"/>
          <dgm:constr type="w" for="ch" forName="comp6" refType="w" fact="0.25"/>
          <dgm:constr type="h" for="ch" forName="comp6" refType="w" refFor="ch" refForName="comp6"/>
          <dgm:constr type="ctrX" for="ch" forName="comp6" refType="ctrX" refFor="ch" refForName="comp1"/>
          <dgm:constr type="b" for="ch" forName="comp6" refType="b" refFor="ch" refForName="comp1"/>
          <dgm:constr type="w" for="ch" forName="comp7" refType="w" fact="0.15"/>
          <dgm:constr type="h" for="ch" forName="comp7" refType="w" refFor="ch" refForName="comp7"/>
          <dgm:constr type="ctrX" for="ch" forName="comp7" refType="ctrX" refFor="ch" refForName="comp1"/>
          <dgm:constr type="b" for="ch" forName="comp7" refType="b" refFor="ch" refForName="comp1"/>
          <dgm:constr type="primFontSz" for="des" ptType="node" op="equ" val="65"/>
        </dgm:constrLst>
      </dgm:else>
    </dgm:choose>
    <dgm:ruleLst/>
    <dgm:choose name="Name5">
      <dgm:if name="Name6" axis="ch" ptType="node" func="cnt" op="gte" val="1">
        <dgm:layoutNode name="comp1">
          <dgm:alg type="composite"/>
          <dgm:shape xmlns:r="http://schemas.openxmlformats.org/officeDocument/2006/relationships" r:blip="">
            <dgm:adjLst/>
          </dgm:shape>
          <dgm:presOf/>
          <dgm:choose name="Name7">
            <dgm:if name="Name8" axis="ch" ptType="node" func="cnt" op="equ" val="1">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5"/>
                <dgm:constr type="w" for="ch" forName="c1text" refType="w" refFor="ch" refForName="circle1" fact="0.70711"/>
                <dgm:constr type="h" for="ch" forName="c1text" refType="h" refFor="ch" refForName="circle1" fact="0.5"/>
              </dgm:constrLst>
            </dgm:if>
            <dgm:if name="Name9" axis="ch" ptType="node" func="cnt" op="equ" val="2">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6"/>
                <dgm:constr type="w" for="ch" forName="c1text" refType="w" refFor="ch" refForName="circle1" fact="0.525"/>
                <dgm:constr type="h" for="ch" forName="c1text" refType="h" refFor="ch" refForName="circle1" fact="0.17"/>
              </dgm:constrLst>
            </dgm:if>
            <dgm:if name="Name10" axis="ch" ptType="node" func="cnt" op="equ" val="3">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3495"/>
                <dgm:constr type="h" for="ch" forName="c1text" refType="h" refFor="ch" refForName="circle1" fact="0.15"/>
              </dgm:constrLst>
            </dgm:if>
            <dgm:if name="Name11" axis="ch" ptType="node" func="cnt" op="equ" val="4">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2796"/>
                <dgm:constr type="h" for="ch" forName="c1text" refType="h" refFor="ch" refForName="circle1" fact="0.15"/>
              </dgm:constrLst>
            </dgm:if>
            <dgm:if name="Name12" axis="ch" ptType="node" func="cnt" op="gte" val="5">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
                <dgm:constr type="w" for="ch" forName="c1text" refType="w" refFor="ch" refForName="circle1" fact="0.375"/>
                <dgm:constr type="h" for="ch" forName="c1text" refType="h" refFor="ch" refForName="circle1" fact="0.1"/>
              </dgm:constrLst>
            </dgm:if>
            <dgm:else name="Name13"/>
          </dgm:choose>
          <dgm:ruleLst/>
          <dgm:layoutNode name="circle1" styleLbl="node1">
            <dgm:alg type="sp"/>
            <dgm:shape xmlns:r="http://schemas.openxmlformats.org/officeDocument/2006/relationships" type="ellipse" r:blip="">
              <dgm:adjLst/>
            </dgm:shape>
            <dgm:presOf axis="ch desOrSelf" ptType="node node" st="1 1" cnt="1 0"/>
            <dgm:constrLst>
              <dgm:constr type="h" refType="w"/>
            </dgm:constrLst>
            <dgm:ruleLst/>
          </dgm:layoutNode>
          <dgm:layoutNode name="c1text">
            <dgm:varLst>
              <dgm:bulletEnabled val="1"/>
            </dgm:varLst>
            <dgm:alg type="tx"/>
            <dgm:shape xmlns:r="http://schemas.openxmlformats.org/officeDocument/2006/relationships" type="rect" r:blip="" hideGeom="1">
              <dgm:adjLst/>
            </dgm:shape>
            <dgm:presOf axis="ch desOrSelf" ptType="node node" st="1 1" cnt="1 0"/>
            <dgm:constrLst/>
            <dgm:ruleLst>
              <dgm:rule type="primFontSz" val="5" fact="NaN" max="NaN"/>
            </dgm:ruleLst>
          </dgm:layoutNode>
        </dgm:layoutNode>
      </dgm:if>
      <dgm:else name="Name14"/>
    </dgm:choose>
    <dgm:choose name="Name15">
      <dgm:if name="Name16" axis="ch" ptType="node" func="cnt" op="gte" val="2">
        <dgm:layoutNode name="comp2">
          <dgm:alg type="composite"/>
          <dgm:shape xmlns:r="http://schemas.openxmlformats.org/officeDocument/2006/relationships" r:blip="">
            <dgm:adjLst/>
          </dgm:shape>
          <dgm:presOf/>
          <dgm:choose name="Name17">
            <dgm:if name="Name18" axis="ch" ptType="node" func="cnt" op="equ" val="2">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5"/>
                <dgm:constr type="w" for="ch" forName="c2text" refType="w" refFor="ch" refForName="circle2" fact="0.70711"/>
                <dgm:constr type="h" for="ch" forName="c2text" refType="h" refFor="ch" refForName="circle2" fact="0.5"/>
              </dgm:constrLst>
            </dgm:if>
            <dgm:if name="Name19" axis="ch" ptType="node" func="cnt" op="equ" val="3">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625"/>
                <dgm:constr type="w" for="ch" forName="c2text" refType="w" refFor="ch" refForName="circle2" fact="0.466"/>
                <dgm:constr type="h" for="ch" forName="c2text" refType="h" refFor="ch" refForName="circle2" fact="0.1875"/>
              </dgm:constrLst>
            </dgm:if>
            <dgm:if name="Name20" axis="ch" ptType="node" func="cnt" op="equ" val="4">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
                <dgm:constr type="w" for="ch" forName="c2text" refType="w" refFor="ch" refForName="circle2" fact="0.3495"/>
                <dgm:constr type="h" for="ch" forName="c2text" refType="h" refFor="ch" refForName="circle2" fact="0.18"/>
              </dgm:constrLst>
            </dgm:if>
            <dgm:if name="Name21" axis="ch" ptType="node" func="cnt" op="gte" val="5">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15"/>
                <dgm:constr type="w" for="ch" forName="c2text" refType="w" refFor="ch" refForName="circle2" fact="0.43125"/>
                <dgm:constr type="h" for="ch" forName="c2text" refType="h" refFor="ch" refForName="circle2" fact="0.115"/>
              </dgm:constrLst>
            </dgm:if>
            <dgm:else name="Name22"/>
          </dgm:choose>
          <dgm:ruleLst/>
          <dgm:layoutNode name="circle2" styleLbl="node1">
            <dgm:alg type="sp"/>
            <dgm:shape xmlns:r="http://schemas.openxmlformats.org/officeDocument/2006/relationships" type="ellipse" r:blip="">
              <dgm:adjLst/>
            </dgm:shape>
            <dgm:presOf axis="ch desOrSelf" ptType="node node" st="2 1" cnt="1 0"/>
            <dgm:constrLst>
              <dgm:constr type="h" refType="w"/>
            </dgm:constrLst>
            <dgm:ruleLst/>
          </dgm:layoutNode>
          <dgm:layoutNode name="c2text">
            <dgm:varLst>
              <dgm:bulletEnabled val="1"/>
            </dgm:varLst>
            <dgm:alg type="tx"/>
            <dgm:shape xmlns:r="http://schemas.openxmlformats.org/officeDocument/2006/relationships" type="rect" r:blip="" hideGeom="1">
              <dgm:adjLst/>
            </dgm:shape>
            <dgm:presOf axis="ch desOrSelf" ptType="node node" st="2 1" cnt="1 0"/>
            <dgm:constrLst/>
            <dgm:ruleLst>
              <dgm:rule type="primFontSz" val="5" fact="NaN" max="NaN"/>
            </dgm:ruleLst>
          </dgm:layoutNode>
        </dgm:layoutNode>
      </dgm:if>
      <dgm:else name="Name23"/>
    </dgm:choose>
    <dgm:choose name="Name24">
      <dgm:if name="Name25" axis="ch" ptType="node" func="cnt" op="gte" val="3">
        <dgm:layoutNode name="comp3">
          <dgm:alg type="composite"/>
          <dgm:shape xmlns:r="http://schemas.openxmlformats.org/officeDocument/2006/relationships" r:blip="">
            <dgm:adjLst/>
          </dgm:shape>
          <dgm:presOf/>
          <dgm:choose name="Name26">
            <dgm:if name="Name27" axis="ch" ptType="node" func="cnt" op="equ" val="3">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5"/>
                <dgm:constr type="w" for="ch" forName="c3text" refType="w" refFor="ch" refForName="circle3" fact="0.70711"/>
                <dgm:constr type="h" for="ch" forName="c3text" refType="h" refFor="ch" refForName="circle3" fact="0.5"/>
              </dgm:constrLst>
            </dgm:if>
            <dgm:if name="Name28" axis="ch" ptType="node" func="cnt" op="equ" val="4">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875"/>
                <dgm:constr type="w" for="ch" forName="c3text" refType="w" refFor="ch" refForName="circle3" fact="0.466"/>
                <dgm:constr type="h" for="ch" forName="c3text" refType="h" refFor="ch" refForName="circle3" fact="0.225"/>
              </dgm:constrLst>
            </dgm:if>
            <dgm:if name="Name29" axis="ch" ptType="node" func="cnt" op="gte" val="5">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38"/>
                <dgm:constr type="w" for="ch" forName="c3text" refType="w" refFor="ch" refForName="circle3" fact="0.5175"/>
                <dgm:constr type="h" for="ch" forName="c3text" refType="h" refFor="ch" refForName="circle3" fact="0.138"/>
              </dgm:constrLst>
            </dgm:if>
            <dgm:else name="Name30"/>
          </dgm:choose>
          <dgm:ruleLst/>
          <dgm:layoutNode name="circle3" styleLbl="node1">
            <dgm:alg type="sp"/>
            <dgm:shape xmlns:r="http://schemas.openxmlformats.org/officeDocument/2006/relationships" type="ellipse" r:blip="">
              <dgm:adjLst/>
            </dgm:shape>
            <dgm:presOf axis="ch desOrSelf" ptType="node node" st="3 1" cnt="1 0"/>
            <dgm:constrLst>
              <dgm:constr type="h" refType="w"/>
            </dgm:constrLst>
            <dgm:ruleLst/>
          </dgm:layoutNode>
          <dgm:layoutNode name="c3text">
            <dgm:varLst>
              <dgm:bulletEnabled val="1"/>
            </dgm:varLst>
            <dgm:alg type="tx"/>
            <dgm:shape xmlns:r="http://schemas.openxmlformats.org/officeDocument/2006/relationships" type="rect" r:blip="" hideGeom="1">
              <dgm:adjLst/>
            </dgm:shape>
            <dgm:presOf axis="ch desOrSelf" ptType="node node" st="3 1" cnt="1 0"/>
            <dgm:constrLst/>
            <dgm:ruleLst>
              <dgm:rule type="primFontSz" val="5" fact="NaN" max="NaN"/>
            </dgm:ruleLst>
          </dgm:layoutNode>
        </dgm:layoutNode>
      </dgm:if>
      <dgm:else name="Name31"/>
    </dgm:choose>
    <dgm:choose name="Name32">
      <dgm:if name="Name33" axis="ch" ptType="node" func="cnt" op="gte" val="4">
        <dgm:layoutNode name="comp4">
          <dgm:alg type="composite"/>
          <dgm:shape xmlns:r="http://schemas.openxmlformats.org/officeDocument/2006/relationships" r:blip="">
            <dgm:adjLst/>
          </dgm:shape>
          <dgm:presOf/>
          <dgm:choose name="Name34">
            <dgm:if name="Name35" axis="ch" ptType="node" func="cnt" op="equ" val="4">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5"/>
                <dgm:constr type="w" for="ch" forName="c4text" refType="w" refFor="ch" refForName="circle4" fact="0.70711"/>
                <dgm:constr type="h" for="ch" forName="c4text" refType="h" refFor="ch" refForName="circle4" fact="0.5"/>
              </dgm:constrLst>
            </dgm:if>
            <dgm:if name="Name36" axis="ch" ptType="node" func="cnt" op="gte" val="5">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18"/>
                <dgm:constr type="w" for="ch" forName="c4text" refType="w" refFor="ch" refForName="circle4" fact="0.54"/>
                <dgm:constr type="h" for="ch" forName="c4text" refType="h" refFor="ch" refForName="circle4" fact="0.18"/>
              </dgm:constrLst>
            </dgm:if>
            <dgm:else name="Name37"/>
          </dgm:choose>
          <dgm:ruleLst/>
          <dgm:layoutNode name="circle4" styleLbl="node1">
            <dgm:alg type="sp"/>
            <dgm:shape xmlns:r="http://schemas.openxmlformats.org/officeDocument/2006/relationships" type="ellipse" r:blip="">
              <dgm:adjLst/>
            </dgm:shape>
            <dgm:presOf axis="ch desOrSelf" ptType="node node" st="4 1" cnt="1 0"/>
            <dgm:constrLst>
              <dgm:constr type="h" refType="w"/>
            </dgm:constrLst>
            <dgm:ruleLst/>
          </dgm:layoutNode>
          <dgm:layoutNode name="c4text">
            <dgm:varLst>
              <dgm:bulletEnabled val="1"/>
            </dgm:varLst>
            <dgm:alg type="tx"/>
            <dgm:shape xmlns:r="http://schemas.openxmlformats.org/officeDocument/2006/relationships" type="rect" r:blip="" hideGeom="1">
              <dgm:adjLst/>
            </dgm:shape>
            <dgm:presOf axis="ch desOrSelf" ptType="node node" st="4 1" cnt="1 0"/>
            <dgm:constrLst/>
            <dgm:ruleLst>
              <dgm:rule type="primFontSz" val="5" fact="NaN" max="NaN"/>
            </dgm:ruleLst>
          </dgm:layoutNode>
        </dgm:layoutNode>
      </dgm:if>
      <dgm:else name="Name38"/>
    </dgm:choose>
    <dgm:choose name="Name39">
      <dgm:if name="Name40" axis="ch" ptType="node" func="cnt" op="gte" val="5">
        <dgm:layoutNode name="comp5">
          <dgm:alg type="composite"/>
          <dgm:shape xmlns:r="http://schemas.openxmlformats.org/officeDocument/2006/relationships" r:blip="">
            <dgm:adjLst/>
          </dgm:shape>
          <dgm:presOf/>
          <dgm:choose name="Name41">
            <dgm:if name="Name42" axis="ch" ptType="node" func="cnt" op="equ" val="5">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5"/>
                <dgm:constr type="w" for="ch" forName="c5text" refType="w" refFor="ch" refForName="circle5" fact="0.70711"/>
                <dgm:constr type="h" for="ch" forName="c5text" refType="h" refFor="ch" refForName="circle5" fact="0.5"/>
              </dgm:constrLst>
            </dgm:if>
            <dgm:if name="Name43" axis="ch" ptType="node" func="cnt" op="gte" val="6">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25"/>
                <dgm:constr type="w" for="ch" forName="c5text" refType="w" refFor="ch" refForName="circle5" fact="0.65"/>
                <dgm:constr type="h" for="ch" forName="c5text" refType="h" refFor="ch" refForName="circle5" fact="0.25"/>
              </dgm:constrLst>
            </dgm:if>
            <dgm:else name="Name44"/>
          </dgm:choose>
          <dgm:ruleLst/>
          <dgm:layoutNode name="circle5" styleLbl="node1">
            <dgm:alg type="sp"/>
            <dgm:shape xmlns:r="http://schemas.openxmlformats.org/officeDocument/2006/relationships" type="ellipse" r:blip="">
              <dgm:adjLst/>
            </dgm:shape>
            <dgm:presOf axis="ch desOrSelf" ptType="node node" st="5 1" cnt="1 0"/>
            <dgm:constrLst>
              <dgm:constr type="h" refType="w"/>
            </dgm:constrLst>
            <dgm:ruleLst/>
          </dgm:layoutNode>
          <dgm:layoutNode name="c5text">
            <dgm:varLst>
              <dgm:bulletEnabled val="1"/>
            </dgm:varLst>
            <dgm:alg type="tx"/>
            <dgm:shape xmlns:r="http://schemas.openxmlformats.org/officeDocument/2006/relationships" type="rect" r:blip="" hideGeom="1">
              <dgm:adjLst/>
            </dgm:shape>
            <dgm:presOf axis="ch desOrSelf" ptType="node node" st="5 1" cnt="1 0"/>
            <dgm:constrLst/>
            <dgm:ruleLst>
              <dgm:rule type="primFontSz" val="5" fact="NaN" max="NaN"/>
            </dgm:ruleLst>
          </dgm:layoutNode>
        </dgm:layoutNode>
      </dgm:if>
      <dgm:else name="Name45"/>
    </dgm:choose>
    <dgm:choose name="Name46">
      <dgm:if name="Name47" axis="ch" ptType="node" func="cnt" op="gte" val="6">
        <dgm:layoutNode name="comp6">
          <dgm:alg type="composite"/>
          <dgm:shape xmlns:r="http://schemas.openxmlformats.org/officeDocument/2006/relationships" r:blip="">
            <dgm:adjLst/>
          </dgm:shape>
          <dgm:presOf/>
          <dgm:choose name="Name48">
            <dgm:if name="Name49" axis="ch" ptType="node" func="cnt" op="equ" val="6">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5"/>
                <dgm:constr type="w" for="ch" forName="c6text" refType="w" refFor="ch" refForName="circle6" fact="0.70711"/>
                <dgm:constr type="h" for="ch" forName="c6text" refType="h" refFor="ch" refForName="circle6" fact="0.5"/>
              </dgm:constrLst>
            </dgm:if>
            <dgm:if name="Name50" axis="ch" ptType="node" func="cnt" op="gte" val="7">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27"/>
                <dgm:constr type="w" for="ch" forName="c6text" refType="w" refFor="ch" refForName="circle6" fact="0.68"/>
                <dgm:constr type="h" for="ch" forName="c6text" refType="h" refFor="ch" refForName="circle6" fact="0.241"/>
              </dgm:constrLst>
            </dgm:if>
            <dgm:else name="Name51"/>
          </dgm:choose>
          <dgm:ruleLst/>
          <dgm:layoutNode name="circle6" styleLbl="node1">
            <dgm:alg type="sp"/>
            <dgm:shape xmlns:r="http://schemas.openxmlformats.org/officeDocument/2006/relationships" type="ellipse" r:blip="">
              <dgm:adjLst/>
            </dgm:shape>
            <dgm:presOf axis="ch desOrSelf" ptType="node node" st="6 1" cnt="1 0"/>
            <dgm:constrLst>
              <dgm:constr type="h" refType="w"/>
            </dgm:constrLst>
            <dgm:ruleLst/>
          </dgm:layoutNode>
          <dgm:layoutNode name="c6text">
            <dgm:varLst>
              <dgm:bulletEnabled val="1"/>
            </dgm:varLst>
            <dgm:alg type="tx"/>
            <dgm:shape xmlns:r="http://schemas.openxmlformats.org/officeDocument/2006/relationships" type="rect" r:blip="" hideGeom="1">
              <dgm:adjLst/>
            </dgm:shape>
            <dgm:presOf axis="ch desOrSelf" ptType="node node" st="6 1" cnt="1 0"/>
            <dgm:constrLst/>
            <dgm:ruleLst>
              <dgm:rule type="primFontSz" val="5" fact="NaN" max="NaN"/>
            </dgm:ruleLst>
          </dgm:layoutNode>
        </dgm:layoutNode>
      </dgm:if>
      <dgm:else name="Name52"/>
    </dgm:choose>
    <dgm:choose name="Name53">
      <dgm:if name="Name54" axis="ch" ptType="node" func="cnt" op="gte" val="7">
        <dgm:layoutNode name="comp7">
          <dgm:alg type="composite"/>
          <dgm:shape xmlns:r="http://schemas.openxmlformats.org/officeDocument/2006/relationships" r:blip="">
            <dgm:adjLst/>
          </dgm:shape>
          <dgm:presOf/>
          <dgm:constrLst>
            <dgm:constr type="w" for="ch" forName="circle7" refType="w"/>
            <dgm:constr type="h" for="ch" forName="circle7" refType="h"/>
            <dgm:constr type="ctrX" for="ch" forName="circle7" refType="w" fact="0.5"/>
            <dgm:constr type="ctrY" for="ch" forName="circle7" refType="h" fact="0.5"/>
            <dgm:constr type="ctrX" for="ch" forName="c7text" refType="w" fact="0.5"/>
            <dgm:constr type="ctrY" for="ch" forName="c7text" refType="h" fact="0.5"/>
            <dgm:constr type="w" for="ch" forName="c7text" refType="w" refFor="ch" refForName="circle7" fact="0.70711"/>
            <dgm:constr type="h" for="ch" forName="c7text" refType="h" refFor="ch" refForName="circle7" fact="0.5"/>
          </dgm:constrLst>
          <dgm:ruleLst/>
          <dgm:layoutNode name="circle7" styleLbl="node1">
            <dgm:alg type="sp"/>
            <dgm:shape xmlns:r="http://schemas.openxmlformats.org/officeDocument/2006/relationships" type="ellipse" r:blip="">
              <dgm:adjLst/>
            </dgm:shape>
            <dgm:presOf axis="ch desOrSelf" ptType="node node" st="7 1" cnt="1 0"/>
            <dgm:constrLst>
              <dgm:constr type="h" refType="w"/>
            </dgm:constrLst>
            <dgm:ruleLst/>
          </dgm:layoutNode>
          <dgm:layoutNode name="c7text">
            <dgm:varLst>
              <dgm:bulletEnabled val="1"/>
            </dgm:varLst>
            <dgm:alg type="tx"/>
            <dgm:shape xmlns:r="http://schemas.openxmlformats.org/officeDocument/2006/relationships" type="rect" r:blip="" hideGeom="1">
              <dgm:adjLst/>
            </dgm:shape>
            <dgm:presOf axis="ch desOrSelf" ptType="node node" st="7 1" cnt="1 0"/>
            <dgm:constrLst/>
            <dgm:ruleLst>
              <dgm:rule type="primFontSz" val="5" fact="NaN" max="NaN"/>
            </dgm:ruleLst>
          </dgm:layoutNode>
        </dgm:layoutNode>
      </dgm:if>
      <dgm:else name="Name55"/>
    </dgm:choose>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jpg>
</file>

<file path=ppt/media/image12.png>
</file>

<file path=ppt/media/image13.pn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jpe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6E8D3AA-6192-0E4E-A1B8-AE08028504F7}" type="datetimeFigureOut">
              <a:rPr lang="en-US" smtClean="0"/>
              <a:t>3/20/2015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DFC97E9-C09B-4D49-BF79-A19AE6542CDA}" type="slidenum">
              <a:rPr lang="en-US" smtClean="0"/>
              <a:t>‹#›</a:t>
            </a:fld>
            <a:endParaRPr lang="en-US"/>
          </a:p>
        </p:txBody>
      </p:sp>
    </p:spTree>
    <p:extLst>
      <p:ext uri="{BB962C8B-B14F-4D97-AF65-F5344CB8AC3E}">
        <p14:creationId xmlns:p14="http://schemas.microsoft.com/office/powerpoint/2010/main" val="366486398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29DFDC6-CB7C-C64D-8E1E-C0BE114FE25A}" type="slidenum">
              <a:rPr lang="en-US" smtClean="0"/>
              <a:t>4</a:t>
            </a:fld>
            <a:endParaRPr lang="en-US"/>
          </a:p>
        </p:txBody>
      </p:sp>
    </p:spTree>
    <p:extLst>
      <p:ext uri="{BB962C8B-B14F-4D97-AF65-F5344CB8AC3E}">
        <p14:creationId xmlns:p14="http://schemas.microsoft.com/office/powerpoint/2010/main" val="9906227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8" name="Slide Image Placeholder 1"/>
          <p:cNvSpPr>
            <a:spLocks noGrp="1" noRot="1" noChangeAspect="1" noTextEdit="1"/>
          </p:cNvSpPr>
          <p:nvPr>
            <p:ph type="sldImg"/>
          </p:nvPr>
        </p:nvSpPr>
        <p:spPr bwMode="auto">
          <a:xfrm>
            <a:off x="382588" y="687388"/>
            <a:ext cx="6096000" cy="3429000"/>
          </a:xfrm>
          <a:solidFill>
            <a:srgbClr val="FFFFFF"/>
          </a:solidFill>
          <a:ln>
            <a:solidFill>
              <a:srgbClr val="000000"/>
            </a:solidFill>
            <a:miter lim="800000"/>
            <a:headEnd/>
            <a:tailEnd/>
          </a:ln>
        </p:spPr>
      </p:sp>
      <p:sp>
        <p:nvSpPr>
          <p:cNvPr id="167939" name="Notes Placeholder 2"/>
          <p:cNvSpPr>
            <a:spLocks noGrp="1"/>
          </p:cNvSpPr>
          <p:nvPr>
            <p:ph type="body" idx="1"/>
          </p:nvPr>
        </p:nvSpPr>
        <p:spPr bwMode="auto">
          <a:xfrm>
            <a:off x="685800" y="4343402"/>
            <a:ext cx="5486400" cy="4113213"/>
          </a:xfrm>
          <a:noFill/>
          <a:ln>
            <a:solidFill>
              <a:srgbClr val="000000"/>
            </a:solidFill>
            <a:miter lim="800000"/>
            <a:headEnd/>
            <a:tailEnd/>
          </a:ln>
        </p:spPr>
        <p:txBody>
          <a:bodyPr lIns="92272" tIns="46139" rIns="92272" bIns="46139"/>
          <a:lstStyle/>
          <a:p>
            <a:endParaRPr lang="en-US" smtClean="0">
              <a:ea typeface="ＭＳ Ｐゴシック" pitchFamily="34" charset="-128"/>
            </a:endParaRPr>
          </a:p>
        </p:txBody>
      </p:sp>
      <p:sp>
        <p:nvSpPr>
          <p:cNvPr id="167940" name="Slide Number Placeholder 3"/>
          <p:cNvSpPr txBox="1">
            <a:spLocks noGrp="1"/>
          </p:cNvSpPr>
          <p:nvPr/>
        </p:nvSpPr>
        <p:spPr bwMode="auto">
          <a:xfrm>
            <a:off x="3883026" y="8686802"/>
            <a:ext cx="2973388" cy="455613"/>
          </a:xfrm>
          <a:prstGeom prst="rect">
            <a:avLst/>
          </a:prstGeom>
          <a:noFill/>
          <a:ln w="9525">
            <a:noFill/>
            <a:miter lim="800000"/>
            <a:headEnd/>
            <a:tailEnd/>
          </a:ln>
        </p:spPr>
        <p:txBody>
          <a:bodyPr lIns="92272" tIns="46139" rIns="92272" bIns="46139" anchor="b"/>
          <a:lstStyle/>
          <a:p>
            <a:pPr algn="r" defTabSz="922093"/>
            <a:fld id="{ACF39D9A-CD8F-4811-844E-95068C94A49B}" type="slidenum">
              <a:rPr lang="en-US" sz="1200"/>
              <a:pPr algn="r" defTabSz="922093"/>
              <a:t>23</a:t>
            </a:fld>
            <a:endParaRPr lang="en-US" sz="1200" dirty="0"/>
          </a:p>
        </p:txBody>
      </p:sp>
    </p:spTree>
    <p:extLst>
      <p:ext uri="{BB962C8B-B14F-4D97-AF65-F5344CB8AC3E}">
        <p14:creationId xmlns:p14="http://schemas.microsoft.com/office/powerpoint/2010/main" val="30127440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Slide Image Placeholder 1"/>
          <p:cNvSpPr>
            <a:spLocks noGrp="1" noRot="1" noChangeAspect="1" noTextEdit="1"/>
          </p:cNvSpPr>
          <p:nvPr>
            <p:ph type="sldImg"/>
          </p:nvPr>
        </p:nvSpPr>
        <p:spPr bwMode="auto">
          <a:xfrm>
            <a:off x="382588" y="687388"/>
            <a:ext cx="6096000" cy="3429000"/>
          </a:xfrm>
          <a:solidFill>
            <a:srgbClr val="FFFFFF"/>
          </a:solidFill>
          <a:ln>
            <a:solidFill>
              <a:srgbClr val="000000"/>
            </a:solidFill>
            <a:miter lim="800000"/>
            <a:headEnd/>
            <a:tailEnd/>
          </a:ln>
        </p:spPr>
      </p:sp>
      <p:sp>
        <p:nvSpPr>
          <p:cNvPr id="168963" name="Notes Placeholder 2"/>
          <p:cNvSpPr>
            <a:spLocks noGrp="1"/>
          </p:cNvSpPr>
          <p:nvPr>
            <p:ph type="body" idx="1"/>
          </p:nvPr>
        </p:nvSpPr>
        <p:spPr bwMode="auto">
          <a:xfrm>
            <a:off x="685800" y="4343402"/>
            <a:ext cx="5486400" cy="4113213"/>
          </a:xfrm>
          <a:noFill/>
          <a:ln>
            <a:solidFill>
              <a:srgbClr val="000000"/>
            </a:solidFill>
            <a:miter lim="800000"/>
            <a:headEnd/>
            <a:tailEnd/>
          </a:ln>
        </p:spPr>
        <p:txBody>
          <a:bodyPr lIns="92272" tIns="46139" rIns="92272" bIns="46139"/>
          <a:lstStyle/>
          <a:p>
            <a:pPr eaLnBrk="1" hangingPunct="1"/>
            <a:endParaRPr lang="en-US" dirty="0" smtClean="0">
              <a:ea typeface="ＭＳ Ｐゴシック" pitchFamily="34" charset="-128"/>
            </a:endParaRPr>
          </a:p>
        </p:txBody>
      </p:sp>
      <p:sp>
        <p:nvSpPr>
          <p:cNvPr id="168964" name="Slide Number Placeholder 3"/>
          <p:cNvSpPr txBox="1">
            <a:spLocks noGrp="1"/>
          </p:cNvSpPr>
          <p:nvPr/>
        </p:nvSpPr>
        <p:spPr bwMode="auto">
          <a:xfrm>
            <a:off x="3883026" y="8686802"/>
            <a:ext cx="2973388" cy="455613"/>
          </a:xfrm>
          <a:prstGeom prst="rect">
            <a:avLst/>
          </a:prstGeom>
          <a:noFill/>
          <a:ln w="9525">
            <a:noFill/>
            <a:miter lim="800000"/>
            <a:headEnd/>
            <a:tailEnd/>
          </a:ln>
        </p:spPr>
        <p:txBody>
          <a:bodyPr lIns="92272" tIns="46139" rIns="92272" bIns="46139" anchor="b"/>
          <a:lstStyle/>
          <a:p>
            <a:pPr algn="r" defTabSz="922093"/>
            <a:fld id="{EA1C5991-D4DB-49DF-A046-183825106C7B}" type="slidenum">
              <a:rPr lang="en-US" sz="1200"/>
              <a:pPr algn="r" defTabSz="922093"/>
              <a:t>24</a:t>
            </a:fld>
            <a:endParaRPr lang="en-US" sz="1200" dirty="0"/>
          </a:p>
        </p:txBody>
      </p:sp>
    </p:spTree>
    <p:extLst>
      <p:ext uri="{BB962C8B-B14F-4D97-AF65-F5344CB8AC3E}">
        <p14:creationId xmlns:p14="http://schemas.microsoft.com/office/powerpoint/2010/main" val="35729188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Rectangle 7"/>
          <p:cNvSpPr txBox="1">
            <a:spLocks noGrp="1" noChangeArrowheads="1"/>
          </p:cNvSpPr>
          <p:nvPr/>
        </p:nvSpPr>
        <p:spPr bwMode="auto">
          <a:xfrm>
            <a:off x="3883026" y="8686802"/>
            <a:ext cx="2973388" cy="455613"/>
          </a:xfrm>
          <a:prstGeom prst="rect">
            <a:avLst/>
          </a:prstGeom>
          <a:noFill/>
          <a:ln w="9525">
            <a:noFill/>
            <a:miter lim="800000"/>
            <a:headEnd/>
            <a:tailEnd/>
          </a:ln>
        </p:spPr>
        <p:txBody>
          <a:bodyPr lIns="92282" tIns="46143" rIns="92282" bIns="46143" anchor="b"/>
          <a:lstStyle/>
          <a:p>
            <a:pPr algn="r" defTabSz="923680"/>
            <a:fld id="{5F90A145-186D-498D-ABE2-6BCAC120D87E}" type="slidenum">
              <a:rPr lang="en-US" sz="1200"/>
              <a:pPr algn="r" defTabSz="923680"/>
              <a:t>26</a:t>
            </a:fld>
            <a:endParaRPr lang="en-US" sz="1200" dirty="0"/>
          </a:p>
        </p:txBody>
      </p:sp>
      <p:sp>
        <p:nvSpPr>
          <p:cNvPr id="178179" name="Rectangle 2"/>
          <p:cNvSpPr>
            <a:spLocks noGrp="1" noRot="1" noChangeAspect="1" noChangeArrowheads="1" noTextEdit="1"/>
          </p:cNvSpPr>
          <p:nvPr>
            <p:ph type="sldImg"/>
          </p:nvPr>
        </p:nvSpPr>
        <p:spPr bwMode="auto">
          <a:xfrm>
            <a:off x="-3159125" y="425450"/>
            <a:ext cx="13325475" cy="7496175"/>
          </a:xfrm>
          <a:solidFill>
            <a:srgbClr val="FFFFFF"/>
          </a:solidFill>
          <a:ln>
            <a:solidFill>
              <a:srgbClr val="000000"/>
            </a:solidFill>
            <a:miter lim="800000"/>
            <a:headEnd/>
            <a:tailEnd/>
          </a:ln>
        </p:spPr>
      </p:sp>
      <p:sp>
        <p:nvSpPr>
          <p:cNvPr id="178180" name="Rectangle 3"/>
          <p:cNvSpPr>
            <a:spLocks noGrp="1" noChangeArrowheads="1"/>
          </p:cNvSpPr>
          <p:nvPr>
            <p:ph type="body" idx="1"/>
          </p:nvPr>
        </p:nvSpPr>
        <p:spPr bwMode="auto">
          <a:xfrm>
            <a:off x="163515" y="7943850"/>
            <a:ext cx="6562725" cy="1149350"/>
          </a:xfrm>
          <a:solidFill>
            <a:srgbClr val="FFFFFF"/>
          </a:solidFill>
          <a:ln>
            <a:solidFill>
              <a:srgbClr val="000000"/>
            </a:solidFill>
            <a:miter lim="800000"/>
            <a:headEnd/>
            <a:tailEnd/>
          </a:ln>
        </p:spPr>
        <p:txBody>
          <a:bodyPr lIns="92282" tIns="46143" rIns="92282" bIns="46143"/>
          <a:lstStyle/>
          <a:p>
            <a:pPr eaLnBrk="1" hangingPunct="1"/>
            <a:endParaRPr lang="sv-SE" smtClean="0">
              <a:ea typeface="ＭＳ Ｐゴシック" pitchFamily="34" charset="-128"/>
            </a:endParaRPr>
          </a:p>
        </p:txBody>
      </p:sp>
    </p:spTree>
    <p:extLst>
      <p:ext uri="{BB962C8B-B14F-4D97-AF65-F5344CB8AC3E}">
        <p14:creationId xmlns:p14="http://schemas.microsoft.com/office/powerpoint/2010/main" val="35378160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Rectangle 7"/>
          <p:cNvSpPr txBox="1">
            <a:spLocks noGrp="1" noChangeArrowheads="1"/>
          </p:cNvSpPr>
          <p:nvPr/>
        </p:nvSpPr>
        <p:spPr bwMode="auto">
          <a:xfrm>
            <a:off x="3883026" y="8686802"/>
            <a:ext cx="2973388" cy="455613"/>
          </a:xfrm>
          <a:prstGeom prst="rect">
            <a:avLst/>
          </a:prstGeom>
          <a:noFill/>
          <a:ln w="9525">
            <a:noFill/>
            <a:miter lim="800000"/>
            <a:headEnd/>
            <a:tailEnd/>
          </a:ln>
        </p:spPr>
        <p:txBody>
          <a:bodyPr lIns="92282" tIns="46143" rIns="92282" bIns="46143" anchor="b"/>
          <a:lstStyle/>
          <a:p>
            <a:pPr algn="r" defTabSz="923680"/>
            <a:fld id="{5F90A145-186D-498D-ABE2-6BCAC120D87E}" type="slidenum">
              <a:rPr lang="en-US" sz="1200">
                <a:solidFill>
                  <a:prstClr val="black"/>
                </a:solidFill>
              </a:rPr>
              <a:pPr algn="r" defTabSz="923680"/>
              <a:t>27</a:t>
            </a:fld>
            <a:endParaRPr lang="en-US" sz="1200" dirty="0">
              <a:solidFill>
                <a:prstClr val="black"/>
              </a:solidFill>
            </a:endParaRPr>
          </a:p>
        </p:txBody>
      </p:sp>
      <p:sp>
        <p:nvSpPr>
          <p:cNvPr id="178179" name="Rectangle 2"/>
          <p:cNvSpPr>
            <a:spLocks noGrp="1" noRot="1" noChangeAspect="1" noChangeArrowheads="1" noTextEdit="1"/>
          </p:cNvSpPr>
          <p:nvPr>
            <p:ph type="sldImg"/>
          </p:nvPr>
        </p:nvSpPr>
        <p:spPr bwMode="auto">
          <a:xfrm>
            <a:off x="-3159125" y="425450"/>
            <a:ext cx="13325475" cy="7496175"/>
          </a:xfrm>
          <a:solidFill>
            <a:srgbClr val="FFFFFF"/>
          </a:solidFill>
          <a:ln>
            <a:solidFill>
              <a:srgbClr val="000000"/>
            </a:solidFill>
            <a:miter lim="800000"/>
            <a:headEnd/>
            <a:tailEnd/>
          </a:ln>
        </p:spPr>
      </p:sp>
      <p:sp>
        <p:nvSpPr>
          <p:cNvPr id="178180" name="Rectangle 3"/>
          <p:cNvSpPr>
            <a:spLocks noGrp="1" noChangeArrowheads="1"/>
          </p:cNvSpPr>
          <p:nvPr>
            <p:ph type="body" idx="1"/>
          </p:nvPr>
        </p:nvSpPr>
        <p:spPr bwMode="auto">
          <a:xfrm>
            <a:off x="163515" y="7943850"/>
            <a:ext cx="6562725" cy="1149350"/>
          </a:xfrm>
          <a:solidFill>
            <a:srgbClr val="FFFFFF"/>
          </a:solidFill>
          <a:ln>
            <a:solidFill>
              <a:srgbClr val="000000"/>
            </a:solidFill>
            <a:miter lim="800000"/>
            <a:headEnd/>
            <a:tailEnd/>
          </a:ln>
        </p:spPr>
        <p:txBody>
          <a:bodyPr lIns="92282" tIns="46143" rIns="92282" bIns="46143"/>
          <a:lstStyle/>
          <a:p>
            <a:pPr eaLnBrk="1" hangingPunct="1"/>
            <a:endParaRPr lang="sv-SE" smtClean="0">
              <a:ea typeface="ＭＳ Ｐゴシック" pitchFamily="34" charset="-128"/>
            </a:endParaRPr>
          </a:p>
        </p:txBody>
      </p:sp>
    </p:spTree>
    <p:extLst>
      <p:ext uri="{BB962C8B-B14F-4D97-AF65-F5344CB8AC3E}">
        <p14:creationId xmlns:p14="http://schemas.microsoft.com/office/powerpoint/2010/main" val="35378160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Rectangle 7"/>
          <p:cNvSpPr txBox="1">
            <a:spLocks noGrp="1" noChangeArrowheads="1"/>
          </p:cNvSpPr>
          <p:nvPr/>
        </p:nvSpPr>
        <p:spPr bwMode="auto">
          <a:xfrm>
            <a:off x="3883026" y="8686802"/>
            <a:ext cx="2973388" cy="455613"/>
          </a:xfrm>
          <a:prstGeom prst="rect">
            <a:avLst/>
          </a:prstGeom>
          <a:noFill/>
          <a:ln w="9525">
            <a:noFill/>
            <a:miter lim="800000"/>
            <a:headEnd/>
            <a:tailEnd/>
          </a:ln>
        </p:spPr>
        <p:txBody>
          <a:bodyPr lIns="92282" tIns="46143" rIns="92282" bIns="46143" anchor="b"/>
          <a:lstStyle/>
          <a:p>
            <a:pPr algn="r" defTabSz="923680"/>
            <a:fld id="{5F90A145-186D-498D-ABE2-6BCAC120D87E}" type="slidenum">
              <a:rPr lang="en-US" sz="1200">
                <a:solidFill>
                  <a:prstClr val="black"/>
                </a:solidFill>
              </a:rPr>
              <a:pPr algn="r" defTabSz="923680"/>
              <a:t>28</a:t>
            </a:fld>
            <a:endParaRPr lang="en-US" sz="1200" dirty="0">
              <a:solidFill>
                <a:prstClr val="black"/>
              </a:solidFill>
            </a:endParaRPr>
          </a:p>
        </p:txBody>
      </p:sp>
      <p:sp>
        <p:nvSpPr>
          <p:cNvPr id="178179" name="Rectangle 2"/>
          <p:cNvSpPr>
            <a:spLocks noGrp="1" noRot="1" noChangeAspect="1" noChangeArrowheads="1" noTextEdit="1"/>
          </p:cNvSpPr>
          <p:nvPr>
            <p:ph type="sldImg"/>
          </p:nvPr>
        </p:nvSpPr>
        <p:spPr bwMode="auto">
          <a:xfrm>
            <a:off x="-3159125" y="425450"/>
            <a:ext cx="13325475" cy="7496175"/>
          </a:xfrm>
          <a:solidFill>
            <a:srgbClr val="FFFFFF"/>
          </a:solidFill>
          <a:ln>
            <a:solidFill>
              <a:srgbClr val="000000"/>
            </a:solidFill>
            <a:miter lim="800000"/>
            <a:headEnd/>
            <a:tailEnd/>
          </a:ln>
        </p:spPr>
      </p:sp>
      <p:sp>
        <p:nvSpPr>
          <p:cNvPr id="178180" name="Rectangle 3"/>
          <p:cNvSpPr>
            <a:spLocks noGrp="1" noChangeArrowheads="1"/>
          </p:cNvSpPr>
          <p:nvPr>
            <p:ph type="body" idx="1"/>
          </p:nvPr>
        </p:nvSpPr>
        <p:spPr bwMode="auto">
          <a:xfrm>
            <a:off x="163515" y="7943850"/>
            <a:ext cx="6562725" cy="1149350"/>
          </a:xfrm>
          <a:solidFill>
            <a:srgbClr val="FFFFFF"/>
          </a:solidFill>
          <a:ln>
            <a:solidFill>
              <a:srgbClr val="000000"/>
            </a:solidFill>
            <a:miter lim="800000"/>
            <a:headEnd/>
            <a:tailEnd/>
          </a:ln>
        </p:spPr>
        <p:txBody>
          <a:bodyPr lIns="92282" tIns="46143" rIns="92282" bIns="46143"/>
          <a:lstStyle/>
          <a:p>
            <a:pPr eaLnBrk="1" hangingPunct="1"/>
            <a:endParaRPr lang="sv-SE" dirty="0" smtClean="0">
              <a:ea typeface="ＭＳ Ｐゴシック" pitchFamily="34" charset="-128"/>
            </a:endParaRPr>
          </a:p>
        </p:txBody>
      </p:sp>
    </p:spTree>
    <p:extLst>
      <p:ext uri="{BB962C8B-B14F-4D97-AF65-F5344CB8AC3E}">
        <p14:creationId xmlns:p14="http://schemas.microsoft.com/office/powerpoint/2010/main" val="35378160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Rectangle 7"/>
          <p:cNvSpPr txBox="1">
            <a:spLocks noGrp="1" noChangeArrowheads="1"/>
          </p:cNvSpPr>
          <p:nvPr/>
        </p:nvSpPr>
        <p:spPr bwMode="auto">
          <a:xfrm>
            <a:off x="3883026" y="8686802"/>
            <a:ext cx="2973388" cy="455613"/>
          </a:xfrm>
          <a:prstGeom prst="rect">
            <a:avLst/>
          </a:prstGeom>
          <a:noFill/>
          <a:ln w="9525">
            <a:noFill/>
            <a:miter lim="800000"/>
            <a:headEnd/>
            <a:tailEnd/>
          </a:ln>
        </p:spPr>
        <p:txBody>
          <a:bodyPr lIns="92282" tIns="46143" rIns="92282" bIns="46143" anchor="b"/>
          <a:lstStyle/>
          <a:p>
            <a:pPr algn="r" defTabSz="923680"/>
            <a:fld id="{5F90A145-186D-498D-ABE2-6BCAC120D87E}" type="slidenum">
              <a:rPr lang="en-US" sz="1200">
                <a:solidFill>
                  <a:prstClr val="black"/>
                </a:solidFill>
              </a:rPr>
              <a:pPr algn="r" defTabSz="923680"/>
              <a:t>29</a:t>
            </a:fld>
            <a:endParaRPr lang="en-US" sz="1200" dirty="0">
              <a:solidFill>
                <a:prstClr val="black"/>
              </a:solidFill>
            </a:endParaRPr>
          </a:p>
        </p:txBody>
      </p:sp>
      <p:sp>
        <p:nvSpPr>
          <p:cNvPr id="178179" name="Rectangle 2"/>
          <p:cNvSpPr>
            <a:spLocks noGrp="1" noRot="1" noChangeAspect="1" noChangeArrowheads="1" noTextEdit="1"/>
          </p:cNvSpPr>
          <p:nvPr>
            <p:ph type="sldImg"/>
          </p:nvPr>
        </p:nvSpPr>
        <p:spPr bwMode="auto">
          <a:xfrm>
            <a:off x="-3159125" y="425450"/>
            <a:ext cx="13325475" cy="7496175"/>
          </a:xfrm>
          <a:solidFill>
            <a:srgbClr val="FFFFFF"/>
          </a:solidFill>
          <a:ln>
            <a:solidFill>
              <a:srgbClr val="000000"/>
            </a:solidFill>
            <a:miter lim="800000"/>
            <a:headEnd/>
            <a:tailEnd/>
          </a:ln>
        </p:spPr>
      </p:sp>
      <p:sp>
        <p:nvSpPr>
          <p:cNvPr id="178180" name="Rectangle 3"/>
          <p:cNvSpPr>
            <a:spLocks noGrp="1" noChangeArrowheads="1"/>
          </p:cNvSpPr>
          <p:nvPr>
            <p:ph type="body" idx="1"/>
          </p:nvPr>
        </p:nvSpPr>
        <p:spPr bwMode="auto">
          <a:xfrm>
            <a:off x="163515" y="7943850"/>
            <a:ext cx="6562725" cy="1149350"/>
          </a:xfrm>
          <a:solidFill>
            <a:srgbClr val="FFFFFF"/>
          </a:solidFill>
          <a:ln>
            <a:solidFill>
              <a:srgbClr val="000000"/>
            </a:solidFill>
            <a:miter lim="800000"/>
            <a:headEnd/>
            <a:tailEnd/>
          </a:ln>
        </p:spPr>
        <p:txBody>
          <a:bodyPr lIns="92282" tIns="46143" rIns="92282" bIns="46143"/>
          <a:lstStyle/>
          <a:p>
            <a:pPr eaLnBrk="1" hangingPunct="1"/>
            <a:endParaRPr lang="sv-SE" dirty="0" smtClean="0">
              <a:ea typeface="ＭＳ Ｐゴシック" pitchFamily="34" charset="-128"/>
            </a:endParaRPr>
          </a:p>
        </p:txBody>
      </p:sp>
    </p:spTree>
    <p:extLst>
      <p:ext uri="{BB962C8B-B14F-4D97-AF65-F5344CB8AC3E}">
        <p14:creationId xmlns:p14="http://schemas.microsoft.com/office/powerpoint/2010/main" val="35378160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2" name="Rectangle 7"/>
          <p:cNvSpPr txBox="1">
            <a:spLocks noGrp="1" noChangeArrowheads="1"/>
          </p:cNvSpPr>
          <p:nvPr/>
        </p:nvSpPr>
        <p:spPr bwMode="auto">
          <a:xfrm>
            <a:off x="3883026" y="8686802"/>
            <a:ext cx="2973388" cy="455613"/>
          </a:xfrm>
          <a:prstGeom prst="rect">
            <a:avLst/>
          </a:prstGeom>
          <a:noFill/>
          <a:ln w="9525">
            <a:noFill/>
            <a:miter lim="800000"/>
            <a:headEnd/>
            <a:tailEnd/>
          </a:ln>
        </p:spPr>
        <p:txBody>
          <a:bodyPr lIns="92282" tIns="46143" rIns="92282" bIns="46143" anchor="b"/>
          <a:lstStyle/>
          <a:p>
            <a:pPr algn="r" defTabSz="923680"/>
            <a:fld id="{0DF8A995-2962-459D-8964-338CD9395736}" type="slidenum">
              <a:rPr lang="en-US" sz="1200">
                <a:solidFill>
                  <a:prstClr val="black"/>
                </a:solidFill>
              </a:rPr>
              <a:pPr algn="r" defTabSz="923680"/>
              <a:t>30</a:t>
            </a:fld>
            <a:endParaRPr lang="en-US" sz="1200" dirty="0">
              <a:solidFill>
                <a:prstClr val="black"/>
              </a:solidFill>
            </a:endParaRPr>
          </a:p>
        </p:txBody>
      </p:sp>
      <p:sp>
        <p:nvSpPr>
          <p:cNvPr id="179203" name="Slide Image Placeholder 1"/>
          <p:cNvSpPr>
            <a:spLocks noGrp="1" noRot="1" noChangeAspect="1" noTextEdit="1"/>
          </p:cNvSpPr>
          <p:nvPr>
            <p:ph type="sldImg"/>
          </p:nvPr>
        </p:nvSpPr>
        <p:spPr bwMode="auto">
          <a:xfrm>
            <a:off x="381000" y="687388"/>
            <a:ext cx="6096000" cy="3429000"/>
          </a:xfrm>
          <a:solidFill>
            <a:srgbClr val="FFFFFF"/>
          </a:solidFill>
          <a:ln>
            <a:solidFill>
              <a:srgbClr val="000000"/>
            </a:solidFill>
            <a:miter lim="800000"/>
            <a:headEnd/>
            <a:tailEnd/>
          </a:ln>
        </p:spPr>
      </p:sp>
      <p:sp>
        <p:nvSpPr>
          <p:cNvPr id="179204" name="Notes Placeholder 2"/>
          <p:cNvSpPr>
            <a:spLocks noGrp="1"/>
          </p:cNvSpPr>
          <p:nvPr>
            <p:ph type="body" idx="1"/>
          </p:nvPr>
        </p:nvSpPr>
        <p:spPr bwMode="auto">
          <a:xfrm>
            <a:off x="685800" y="4343402"/>
            <a:ext cx="5486400" cy="4113213"/>
          </a:xfrm>
          <a:solidFill>
            <a:srgbClr val="FFFFFF"/>
          </a:solidFill>
          <a:ln>
            <a:solidFill>
              <a:srgbClr val="000000"/>
            </a:solidFill>
            <a:miter lim="800000"/>
            <a:headEnd/>
            <a:tailEnd/>
          </a:ln>
        </p:spPr>
        <p:txBody>
          <a:bodyPr lIns="92293" tIns="46148" rIns="92293" bIns="46148"/>
          <a:lstStyle/>
          <a:p>
            <a:pPr eaLnBrk="1" hangingPunct="1"/>
            <a:endParaRPr lang="en-US" smtClean="0">
              <a:ea typeface="ＭＳ Ｐゴシック" pitchFamily="34" charset="-128"/>
            </a:endParaRPr>
          </a:p>
        </p:txBody>
      </p:sp>
      <p:sp>
        <p:nvSpPr>
          <p:cNvPr id="179205" name="Slide Number Placeholder 3"/>
          <p:cNvSpPr txBox="1">
            <a:spLocks noGrp="1"/>
          </p:cNvSpPr>
          <p:nvPr/>
        </p:nvSpPr>
        <p:spPr bwMode="auto">
          <a:xfrm>
            <a:off x="3884614" y="8686802"/>
            <a:ext cx="2971800" cy="455613"/>
          </a:xfrm>
          <a:prstGeom prst="rect">
            <a:avLst/>
          </a:prstGeom>
          <a:noFill/>
          <a:ln w="9525">
            <a:noFill/>
            <a:miter lim="800000"/>
            <a:headEnd/>
            <a:tailEnd/>
          </a:ln>
        </p:spPr>
        <p:txBody>
          <a:bodyPr lIns="92293" tIns="46148" rIns="92293" bIns="46148" anchor="b"/>
          <a:lstStyle/>
          <a:p>
            <a:pPr algn="r" defTabSz="923680"/>
            <a:fld id="{5641A0E2-D1CE-4086-AF3B-EBCDD0E84BB5}" type="slidenum">
              <a:rPr lang="en-US" sz="1200">
                <a:solidFill>
                  <a:prstClr val="black"/>
                </a:solidFill>
              </a:rPr>
              <a:pPr algn="r" defTabSz="923680"/>
              <a:t>30</a:t>
            </a:fld>
            <a:endParaRPr lang="en-US" sz="1200" dirty="0">
              <a:solidFill>
                <a:prstClr val="black"/>
              </a:solidFill>
            </a:endParaRPr>
          </a:p>
        </p:txBody>
      </p:sp>
    </p:spTree>
    <p:extLst>
      <p:ext uri="{BB962C8B-B14F-4D97-AF65-F5344CB8AC3E}">
        <p14:creationId xmlns:p14="http://schemas.microsoft.com/office/powerpoint/2010/main" val="34399517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2" name="Rectangle 7"/>
          <p:cNvSpPr txBox="1">
            <a:spLocks noGrp="1" noChangeArrowheads="1"/>
          </p:cNvSpPr>
          <p:nvPr/>
        </p:nvSpPr>
        <p:spPr bwMode="auto">
          <a:xfrm>
            <a:off x="3883026" y="8686802"/>
            <a:ext cx="2973388" cy="455613"/>
          </a:xfrm>
          <a:prstGeom prst="rect">
            <a:avLst/>
          </a:prstGeom>
          <a:noFill/>
          <a:ln w="9525">
            <a:noFill/>
            <a:miter lim="800000"/>
            <a:headEnd/>
            <a:tailEnd/>
          </a:ln>
        </p:spPr>
        <p:txBody>
          <a:bodyPr lIns="92282" tIns="46143" rIns="92282" bIns="46143" anchor="b"/>
          <a:lstStyle/>
          <a:p>
            <a:pPr algn="r" defTabSz="923680"/>
            <a:fld id="{0DF8A995-2962-459D-8964-338CD9395736}" type="slidenum">
              <a:rPr lang="en-US" sz="1200">
                <a:solidFill>
                  <a:prstClr val="black"/>
                </a:solidFill>
              </a:rPr>
              <a:pPr algn="r" defTabSz="923680"/>
              <a:t>31</a:t>
            </a:fld>
            <a:endParaRPr lang="en-US" sz="1200" dirty="0">
              <a:solidFill>
                <a:prstClr val="black"/>
              </a:solidFill>
            </a:endParaRPr>
          </a:p>
        </p:txBody>
      </p:sp>
      <p:sp>
        <p:nvSpPr>
          <p:cNvPr id="179203" name="Slide Image Placeholder 1"/>
          <p:cNvSpPr>
            <a:spLocks noGrp="1" noRot="1" noChangeAspect="1" noTextEdit="1"/>
          </p:cNvSpPr>
          <p:nvPr>
            <p:ph type="sldImg"/>
          </p:nvPr>
        </p:nvSpPr>
        <p:spPr bwMode="auto">
          <a:xfrm>
            <a:off x="381000" y="687388"/>
            <a:ext cx="6096000" cy="3429000"/>
          </a:xfrm>
          <a:solidFill>
            <a:srgbClr val="FFFFFF"/>
          </a:solidFill>
          <a:ln>
            <a:solidFill>
              <a:srgbClr val="000000"/>
            </a:solidFill>
            <a:miter lim="800000"/>
            <a:headEnd/>
            <a:tailEnd/>
          </a:ln>
        </p:spPr>
      </p:sp>
      <p:sp>
        <p:nvSpPr>
          <p:cNvPr id="179204" name="Notes Placeholder 2"/>
          <p:cNvSpPr>
            <a:spLocks noGrp="1"/>
          </p:cNvSpPr>
          <p:nvPr>
            <p:ph type="body" idx="1"/>
          </p:nvPr>
        </p:nvSpPr>
        <p:spPr bwMode="auto">
          <a:xfrm>
            <a:off x="685800" y="4343402"/>
            <a:ext cx="5486400" cy="4113213"/>
          </a:xfrm>
          <a:solidFill>
            <a:srgbClr val="FFFFFF"/>
          </a:solidFill>
          <a:ln>
            <a:solidFill>
              <a:srgbClr val="000000"/>
            </a:solidFill>
            <a:miter lim="800000"/>
            <a:headEnd/>
            <a:tailEnd/>
          </a:ln>
        </p:spPr>
        <p:txBody>
          <a:bodyPr lIns="92293" tIns="46148" rIns="92293" bIns="46148"/>
          <a:lstStyle/>
          <a:p>
            <a:pPr eaLnBrk="1" hangingPunct="1"/>
            <a:endParaRPr lang="en-US" smtClean="0">
              <a:ea typeface="ＭＳ Ｐゴシック" pitchFamily="34" charset="-128"/>
            </a:endParaRPr>
          </a:p>
        </p:txBody>
      </p:sp>
      <p:sp>
        <p:nvSpPr>
          <p:cNvPr id="179205" name="Slide Number Placeholder 3"/>
          <p:cNvSpPr txBox="1">
            <a:spLocks noGrp="1"/>
          </p:cNvSpPr>
          <p:nvPr/>
        </p:nvSpPr>
        <p:spPr bwMode="auto">
          <a:xfrm>
            <a:off x="3884614" y="8686802"/>
            <a:ext cx="2971800" cy="455613"/>
          </a:xfrm>
          <a:prstGeom prst="rect">
            <a:avLst/>
          </a:prstGeom>
          <a:noFill/>
          <a:ln w="9525">
            <a:noFill/>
            <a:miter lim="800000"/>
            <a:headEnd/>
            <a:tailEnd/>
          </a:ln>
        </p:spPr>
        <p:txBody>
          <a:bodyPr lIns="92293" tIns="46148" rIns="92293" bIns="46148" anchor="b"/>
          <a:lstStyle/>
          <a:p>
            <a:pPr algn="r" defTabSz="923680"/>
            <a:fld id="{5641A0E2-D1CE-4086-AF3B-EBCDD0E84BB5}" type="slidenum">
              <a:rPr lang="en-US" sz="1200">
                <a:solidFill>
                  <a:prstClr val="black"/>
                </a:solidFill>
              </a:rPr>
              <a:pPr algn="r" defTabSz="923680"/>
              <a:t>31</a:t>
            </a:fld>
            <a:endParaRPr lang="en-US" sz="1200" dirty="0">
              <a:solidFill>
                <a:prstClr val="black"/>
              </a:solidFill>
            </a:endParaRPr>
          </a:p>
        </p:txBody>
      </p:sp>
    </p:spTree>
    <p:extLst>
      <p:ext uri="{BB962C8B-B14F-4D97-AF65-F5344CB8AC3E}">
        <p14:creationId xmlns:p14="http://schemas.microsoft.com/office/powerpoint/2010/main" val="34399517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2" name="Rectangle 7"/>
          <p:cNvSpPr txBox="1">
            <a:spLocks noGrp="1" noChangeArrowheads="1"/>
          </p:cNvSpPr>
          <p:nvPr/>
        </p:nvSpPr>
        <p:spPr bwMode="auto">
          <a:xfrm>
            <a:off x="3883026" y="8686802"/>
            <a:ext cx="2973388" cy="455613"/>
          </a:xfrm>
          <a:prstGeom prst="rect">
            <a:avLst/>
          </a:prstGeom>
          <a:noFill/>
          <a:ln w="9525">
            <a:noFill/>
            <a:miter lim="800000"/>
            <a:headEnd/>
            <a:tailEnd/>
          </a:ln>
        </p:spPr>
        <p:txBody>
          <a:bodyPr lIns="92282" tIns="46143" rIns="92282" bIns="46143" anchor="b"/>
          <a:lstStyle/>
          <a:p>
            <a:pPr algn="r" defTabSz="923680"/>
            <a:fld id="{0DF8A995-2962-459D-8964-338CD9395736}" type="slidenum">
              <a:rPr lang="en-US" sz="1200">
                <a:solidFill>
                  <a:prstClr val="black"/>
                </a:solidFill>
              </a:rPr>
              <a:pPr algn="r" defTabSz="923680"/>
              <a:t>32</a:t>
            </a:fld>
            <a:endParaRPr lang="en-US" sz="1200" dirty="0">
              <a:solidFill>
                <a:prstClr val="black"/>
              </a:solidFill>
            </a:endParaRPr>
          </a:p>
        </p:txBody>
      </p:sp>
      <p:sp>
        <p:nvSpPr>
          <p:cNvPr id="179203" name="Slide Image Placeholder 1"/>
          <p:cNvSpPr>
            <a:spLocks noGrp="1" noRot="1" noChangeAspect="1" noTextEdit="1"/>
          </p:cNvSpPr>
          <p:nvPr>
            <p:ph type="sldImg"/>
          </p:nvPr>
        </p:nvSpPr>
        <p:spPr bwMode="auto">
          <a:xfrm>
            <a:off x="381000" y="687388"/>
            <a:ext cx="6096000" cy="3429000"/>
          </a:xfrm>
          <a:solidFill>
            <a:srgbClr val="FFFFFF"/>
          </a:solidFill>
          <a:ln>
            <a:solidFill>
              <a:srgbClr val="000000"/>
            </a:solidFill>
            <a:miter lim="800000"/>
            <a:headEnd/>
            <a:tailEnd/>
          </a:ln>
        </p:spPr>
      </p:sp>
      <p:sp>
        <p:nvSpPr>
          <p:cNvPr id="179204" name="Notes Placeholder 2"/>
          <p:cNvSpPr>
            <a:spLocks noGrp="1"/>
          </p:cNvSpPr>
          <p:nvPr>
            <p:ph type="body" idx="1"/>
          </p:nvPr>
        </p:nvSpPr>
        <p:spPr bwMode="auto">
          <a:xfrm>
            <a:off x="685800" y="4343402"/>
            <a:ext cx="5486400" cy="4113213"/>
          </a:xfrm>
          <a:solidFill>
            <a:srgbClr val="FFFFFF"/>
          </a:solidFill>
          <a:ln>
            <a:solidFill>
              <a:srgbClr val="000000"/>
            </a:solidFill>
            <a:miter lim="800000"/>
            <a:headEnd/>
            <a:tailEnd/>
          </a:ln>
        </p:spPr>
        <p:txBody>
          <a:bodyPr lIns="92293" tIns="46148" rIns="92293" bIns="46148"/>
          <a:lstStyle/>
          <a:p>
            <a:pPr eaLnBrk="1" hangingPunct="1"/>
            <a:endParaRPr lang="en-US" smtClean="0">
              <a:ea typeface="ＭＳ Ｐゴシック" pitchFamily="34" charset="-128"/>
            </a:endParaRPr>
          </a:p>
        </p:txBody>
      </p:sp>
      <p:sp>
        <p:nvSpPr>
          <p:cNvPr id="179205" name="Slide Number Placeholder 3"/>
          <p:cNvSpPr txBox="1">
            <a:spLocks noGrp="1"/>
          </p:cNvSpPr>
          <p:nvPr/>
        </p:nvSpPr>
        <p:spPr bwMode="auto">
          <a:xfrm>
            <a:off x="3884614" y="8686802"/>
            <a:ext cx="2971800" cy="455613"/>
          </a:xfrm>
          <a:prstGeom prst="rect">
            <a:avLst/>
          </a:prstGeom>
          <a:noFill/>
          <a:ln w="9525">
            <a:noFill/>
            <a:miter lim="800000"/>
            <a:headEnd/>
            <a:tailEnd/>
          </a:ln>
        </p:spPr>
        <p:txBody>
          <a:bodyPr lIns="92293" tIns="46148" rIns="92293" bIns="46148" anchor="b"/>
          <a:lstStyle/>
          <a:p>
            <a:pPr algn="r" defTabSz="923680"/>
            <a:fld id="{5641A0E2-D1CE-4086-AF3B-EBCDD0E84BB5}" type="slidenum">
              <a:rPr lang="en-US" sz="1200">
                <a:solidFill>
                  <a:prstClr val="black"/>
                </a:solidFill>
              </a:rPr>
              <a:pPr algn="r" defTabSz="923680"/>
              <a:t>32</a:t>
            </a:fld>
            <a:endParaRPr lang="en-US" sz="1200" dirty="0">
              <a:solidFill>
                <a:prstClr val="black"/>
              </a:solidFill>
            </a:endParaRPr>
          </a:p>
        </p:txBody>
      </p:sp>
    </p:spTree>
    <p:extLst>
      <p:ext uri="{BB962C8B-B14F-4D97-AF65-F5344CB8AC3E}">
        <p14:creationId xmlns:p14="http://schemas.microsoft.com/office/powerpoint/2010/main" val="34399517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Rectangle 7"/>
          <p:cNvSpPr txBox="1">
            <a:spLocks noGrp="1" noChangeArrowheads="1"/>
          </p:cNvSpPr>
          <p:nvPr/>
        </p:nvSpPr>
        <p:spPr bwMode="auto">
          <a:xfrm>
            <a:off x="3883026" y="8686802"/>
            <a:ext cx="2973388" cy="455613"/>
          </a:xfrm>
          <a:prstGeom prst="rect">
            <a:avLst/>
          </a:prstGeom>
          <a:noFill/>
          <a:ln w="9525">
            <a:noFill/>
            <a:miter lim="800000"/>
            <a:headEnd/>
            <a:tailEnd/>
          </a:ln>
        </p:spPr>
        <p:txBody>
          <a:bodyPr lIns="92282" tIns="46143" rIns="92282" bIns="46143" anchor="b"/>
          <a:lstStyle/>
          <a:p>
            <a:pPr algn="r" defTabSz="923680"/>
            <a:fld id="{8968F6D7-B7D4-44BB-BB4B-9CD8DCF93672}" type="slidenum">
              <a:rPr lang="en-US" sz="1200">
                <a:solidFill>
                  <a:prstClr val="black"/>
                </a:solidFill>
              </a:rPr>
              <a:pPr algn="r" defTabSz="923680"/>
              <a:t>33</a:t>
            </a:fld>
            <a:endParaRPr lang="en-US" sz="1200" dirty="0">
              <a:solidFill>
                <a:prstClr val="black"/>
              </a:solidFill>
            </a:endParaRPr>
          </a:p>
        </p:txBody>
      </p:sp>
      <p:sp>
        <p:nvSpPr>
          <p:cNvPr id="180227" name="Slide Image Placeholder 1"/>
          <p:cNvSpPr>
            <a:spLocks noGrp="1" noRot="1" noChangeAspect="1" noTextEdit="1"/>
          </p:cNvSpPr>
          <p:nvPr>
            <p:ph type="sldImg"/>
          </p:nvPr>
        </p:nvSpPr>
        <p:spPr bwMode="auto">
          <a:xfrm>
            <a:off x="381000" y="687388"/>
            <a:ext cx="6096000" cy="3429000"/>
          </a:xfrm>
          <a:solidFill>
            <a:srgbClr val="FFFFFF"/>
          </a:solidFill>
          <a:ln>
            <a:solidFill>
              <a:srgbClr val="000000"/>
            </a:solidFill>
            <a:miter lim="800000"/>
            <a:headEnd/>
            <a:tailEnd/>
          </a:ln>
        </p:spPr>
      </p:sp>
      <p:sp>
        <p:nvSpPr>
          <p:cNvPr id="180228" name="Notes Placeholder 2"/>
          <p:cNvSpPr>
            <a:spLocks noGrp="1"/>
          </p:cNvSpPr>
          <p:nvPr>
            <p:ph type="body" idx="1"/>
          </p:nvPr>
        </p:nvSpPr>
        <p:spPr bwMode="auto">
          <a:xfrm>
            <a:off x="685800" y="4343402"/>
            <a:ext cx="5486400" cy="4113213"/>
          </a:xfrm>
          <a:solidFill>
            <a:srgbClr val="FFFFFF"/>
          </a:solidFill>
          <a:ln>
            <a:solidFill>
              <a:srgbClr val="000000"/>
            </a:solidFill>
            <a:miter lim="800000"/>
            <a:headEnd/>
            <a:tailEnd/>
          </a:ln>
        </p:spPr>
        <p:txBody>
          <a:bodyPr lIns="92293" tIns="46148" rIns="92293" bIns="46148"/>
          <a:lstStyle/>
          <a:p>
            <a:pPr eaLnBrk="1" hangingPunct="1"/>
            <a:endParaRPr lang="en-US" smtClean="0">
              <a:ea typeface="ＭＳ Ｐゴシック" pitchFamily="34" charset="-128"/>
            </a:endParaRPr>
          </a:p>
        </p:txBody>
      </p:sp>
      <p:sp>
        <p:nvSpPr>
          <p:cNvPr id="180229" name="Slide Number Placeholder 3"/>
          <p:cNvSpPr txBox="1">
            <a:spLocks noGrp="1"/>
          </p:cNvSpPr>
          <p:nvPr/>
        </p:nvSpPr>
        <p:spPr bwMode="auto">
          <a:xfrm>
            <a:off x="3884614" y="8686802"/>
            <a:ext cx="2971800" cy="455613"/>
          </a:xfrm>
          <a:prstGeom prst="rect">
            <a:avLst/>
          </a:prstGeom>
          <a:noFill/>
          <a:ln w="9525">
            <a:noFill/>
            <a:miter lim="800000"/>
            <a:headEnd/>
            <a:tailEnd/>
          </a:ln>
        </p:spPr>
        <p:txBody>
          <a:bodyPr lIns="92293" tIns="46148" rIns="92293" bIns="46148" anchor="b"/>
          <a:lstStyle/>
          <a:p>
            <a:pPr algn="r" defTabSz="923680"/>
            <a:fld id="{F678605E-0E1A-42D5-8A10-E1E0287B3442}" type="slidenum">
              <a:rPr lang="en-US" sz="1200">
                <a:solidFill>
                  <a:prstClr val="black"/>
                </a:solidFill>
              </a:rPr>
              <a:pPr algn="r" defTabSz="923680"/>
              <a:t>33</a:t>
            </a:fld>
            <a:endParaRPr lang="en-US" sz="1200" dirty="0">
              <a:solidFill>
                <a:prstClr val="black"/>
              </a:solidFill>
            </a:endParaRPr>
          </a:p>
        </p:txBody>
      </p:sp>
    </p:spTree>
    <p:extLst>
      <p:ext uri="{BB962C8B-B14F-4D97-AF65-F5344CB8AC3E}">
        <p14:creationId xmlns:p14="http://schemas.microsoft.com/office/powerpoint/2010/main" val="330386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29DFDC6-CB7C-C64D-8E1E-C0BE114FE25A}" type="slidenum">
              <a:rPr lang="en-US" smtClean="0"/>
              <a:t>7</a:t>
            </a:fld>
            <a:endParaRPr lang="en-US"/>
          </a:p>
        </p:txBody>
      </p:sp>
    </p:spTree>
    <p:extLst>
      <p:ext uri="{BB962C8B-B14F-4D97-AF65-F5344CB8AC3E}">
        <p14:creationId xmlns:p14="http://schemas.microsoft.com/office/powerpoint/2010/main" val="23935684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29DFDC6-CB7C-C64D-8E1E-C0BE114FE25A}" type="slidenum">
              <a:rPr lang="en-US" smtClean="0"/>
              <a:t>8</a:t>
            </a:fld>
            <a:endParaRPr lang="en-US"/>
          </a:p>
        </p:txBody>
      </p:sp>
    </p:spTree>
    <p:extLst>
      <p:ext uri="{BB962C8B-B14F-4D97-AF65-F5344CB8AC3E}">
        <p14:creationId xmlns:p14="http://schemas.microsoft.com/office/powerpoint/2010/main" val="20818675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5A6421-510F-F645-A4E8-A32F62BB75CC}" type="slidenum">
              <a:rPr lang="en-US" smtClean="0"/>
              <a:t>10</a:t>
            </a:fld>
            <a:endParaRPr lang="en-US"/>
          </a:p>
        </p:txBody>
      </p:sp>
    </p:spTree>
    <p:extLst>
      <p:ext uri="{BB962C8B-B14F-4D97-AF65-F5344CB8AC3E}">
        <p14:creationId xmlns:p14="http://schemas.microsoft.com/office/powerpoint/2010/main" val="37915338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FC97E9-C09B-4D49-BF79-A19AE6542CDA}" type="slidenum">
              <a:rPr lang="en-US" smtClean="0"/>
              <a:t>16</a:t>
            </a:fld>
            <a:endParaRPr lang="en-US"/>
          </a:p>
        </p:txBody>
      </p:sp>
    </p:spTree>
    <p:extLst>
      <p:ext uri="{BB962C8B-B14F-4D97-AF65-F5344CB8AC3E}">
        <p14:creationId xmlns:p14="http://schemas.microsoft.com/office/powerpoint/2010/main" val="38674357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0" name="Shape 690"/>
          <p:cNvSpPr>
            <a:spLocks noGrp="1" noRot="1" noChangeAspect="1"/>
          </p:cNvSpPr>
          <p:nvPr>
            <p:ph type="sldImg"/>
          </p:nvPr>
        </p:nvSpPr>
        <p:spPr>
          <a:xfrm>
            <a:off x="381000" y="685800"/>
            <a:ext cx="6096000" cy="3429000"/>
          </a:xfrm>
          <a:prstGeom prst="rect">
            <a:avLst/>
          </a:prstGeom>
        </p:spPr>
        <p:txBody>
          <a:bodyPr/>
          <a:lstStyle/>
          <a:p>
            <a:pPr lvl="0"/>
            <a:endParaRPr/>
          </a:p>
        </p:txBody>
      </p:sp>
      <p:sp>
        <p:nvSpPr>
          <p:cNvPr id="691" name="Shape 691"/>
          <p:cNvSpPr>
            <a:spLocks noGrp="1"/>
          </p:cNvSpPr>
          <p:nvPr>
            <p:ph type="body" sz="quarter" idx="1"/>
          </p:nvPr>
        </p:nvSpPr>
        <p:spPr>
          <a:prstGeom prst="rect">
            <a:avLst/>
          </a:prstGeom>
        </p:spPr>
        <p:txBody>
          <a:bodyPr/>
          <a:lstStyle/>
          <a:p>
            <a:pPr marL="342900" lvl="0" indent="-342900" defTabSz="914400">
              <a:lnSpc>
                <a:spcPct val="100000"/>
              </a:lnSpc>
              <a:buClr>
                <a:srgbClr val="000000"/>
              </a:buClr>
              <a:buSzPct val="100000"/>
              <a:buFont typeface="Arial"/>
              <a:buChar char="•"/>
              <a:defRPr sz="1800"/>
            </a:pPr>
            <a:endParaRPr sz="2400" dirty="0">
              <a:latin typeface="Calibri"/>
              <a:ea typeface="Calibri"/>
              <a:cs typeface="Calibri"/>
              <a:sym typeface="Calibri"/>
            </a:endParaRPr>
          </a:p>
        </p:txBody>
      </p:sp>
    </p:spTree>
    <p:extLst>
      <p:ext uri="{BB962C8B-B14F-4D97-AF65-F5344CB8AC3E}">
        <p14:creationId xmlns:p14="http://schemas.microsoft.com/office/powerpoint/2010/main" val="39329689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0" name="Shape 690"/>
          <p:cNvSpPr>
            <a:spLocks noGrp="1" noRot="1" noChangeAspect="1"/>
          </p:cNvSpPr>
          <p:nvPr>
            <p:ph type="sldImg"/>
          </p:nvPr>
        </p:nvSpPr>
        <p:spPr>
          <a:xfrm>
            <a:off x="381000" y="685800"/>
            <a:ext cx="6096000" cy="3429000"/>
          </a:xfrm>
          <a:prstGeom prst="rect">
            <a:avLst/>
          </a:prstGeom>
        </p:spPr>
        <p:txBody>
          <a:bodyPr/>
          <a:lstStyle/>
          <a:p>
            <a:pPr lvl="0"/>
            <a:endParaRPr/>
          </a:p>
        </p:txBody>
      </p:sp>
      <p:sp>
        <p:nvSpPr>
          <p:cNvPr id="691" name="Shape 691"/>
          <p:cNvSpPr>
            <a:spLocks noGrp="1"/>
          </p:cNvSpPr>
          <p:nvPr>
            <p:ph type="body" sz="quarter" idx="1"/>
          </p:nvPr>
        </p:nvSpPr>
        <p:spPr>
          <a:prstGeom prst="rect">
            <a:avLst/>
          </a:prstGeom>
        </p:spPr>
        <p:txBody>
          <a:bodyPr/>
          <a:lstStyle/>
          <a:p>
            <a:pPr marL="342900" lvl="0" indent="-342900" defTabSz="914400">
              <a:lnSpc>
                <a:spcPct val="100000"/>
              </a:lnSpc>
              <a:buClr>
                <a:srgbClr val="000000"/>
              </a:buClr>
              <a:buSzPct val="100000"/>
              <a:buFont typeface="Arial"/>
              <a:buChar char="•"/>
              <a:defRPr sz="1800"/>
            </a:pPr>
            <a:endParaRPr sz="2400" dirty="0">
              <a:latin typeface="Calibri"/>
              <a:ea typeface="Calibri"/>
              <a:cs typeface="Calibri"/>
              <a:sym typeface="Calibri"/>
            </a:endParaRPr>
          </a:p>
        </p:txBody>
      </p:sp>
    </p:spTree>
    <p:extLst>
      <p:ext uri="{BB962C8B-B14F-4D97-AF65-F5344CB8AC3E}">
        <p14:creationId xmlns:p14="http://schemas.microsoft.com/office/powerpoint/2010/main" val="38434004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2" name="Slide Image Placeholder 1"/>
          <p:cNvSpPr>
            <a:spLocks noGrp="1" noRot="1" noChangeAspect="1" noTextEdit="1"/>
          </p:cNvSpPr>
          <p:nvPr>
            <p:ph type="sldImg"/>
          </p:nvPr>
        </p:nvSpPr>
        <p:spPr bwMode="auto">
          <a:xfrm>
            <a:off x="382588" y="687388"/>
            <a:ext cx="6096000" cy="3429000"/>
          </a:xfrm>
          <a:solidFill>
            <a:srgbClr val="FFFFFF"/>
          </a:solidFill>
          <a:ln>
            <a:solidFill>
              <a:srgbClr val="000000"/>
            </a:solidFill>
            <a:miter lim="800000"/>
            <a:headEnd/>
            <a:tailEnd/>
          </a:ln>
        </p:spPr>
      </p:sp>
      <p:sp>
        <p:nvSpPr>
          <p:cNvPr id="163843" name="Notes Placeholder 2"/>
          <p:cNvSpPr>
            <a:spLocks noGrp="1"/>
          </p:cNvSpPr>
          <p:nvPr>
            <p:ph type="body" idx="1"/>
          </p:nvPr>
        </p:nvSpPr>
        <p:spPr bwMode="auto">
          <a:xfrm>
            <a:off x="685800" y="4343402"/>
            <a:ext cx="5486400" cy="4113213"/>
          </a:xfrm>
          <a:noFill/>
          <a:ln>
            <a:solidFill>
              <a:srgbClr val="000000"/>
            </a:solidFill>
            <a:miter lim="800000"/>
            <a:headEnd/>
            <a:tailEnd/>
          </a:ln>
        </p:spPr>
        <p:txBody>
          <a:bodyPr lIns="92272" tIns="46139" rIns="92272" bIns="46139"/>
          <a:lstStyle/>
          <a:p>
            <a:pPr eaLnBrk="1" hangingPunct="1"/>
            <a:endParaRPr lang="en-US" smtClean="0">
              <a:ea typeface="ＭＳ Ｐゴシック" pitchFamily="34" charset="-128"/>
            </a:endParaRPr>
          </a:p>
        </p:txBody>
      </p:sp>
      <p:sp>
        <p:nvSpPr>
          <p:cNvPr id="163844" name="Slide Number Placeholder 3"/>
          <p:cNvSpPr txBox="1">
            <a:spLocks noGrp="1"/>
          </p:cNvSpPr>
          <p:nvPr/>
        </p:nvSpPr>
        <p:spPr bwMode="auto">
          <a:xfrm>
            <a:off x="3883026" y="8686802"/>
            <a:ext cx="2973388" cy="455613"/>
          </a:xfrm>
          <a:prstGeom prst="rect">
            <a:avLst/>
          </a:prstGeom>
          <a:noFill/>
          <a:ln w="9525">
            <a:noFill/>
            <a:miter lim="800000"/>
            <a:headEnd/>
            <a:tailEnd/>
          </a:ln>
        </p:spPr>
        <p:txBody>
          <a:bodyPr lIns="92272" tIns="46139" rIns="92272" bIns="46139" anchor="b"/>
          <a:lstStyle/>
          <a:p>
            <a:pPr algn="r" defTabSz="922093"/>
            <a:fld id="{1B787963-25F7-4577-9975-7EC9A32074D9}" type="slidenum">
              <a:rPr lang="en-US" sz="1200"/>
              <a:pPr algn="r" defTabSz="922093"/>
              <a:t>21</a:t>
            </a:fld>
            <a:endParaRPr lang="en-US" sz="1200" dirty="0"/>
          </a:p>
        </p:txBody>
      </p:sp>
    </p:spTree>
    <p:extLst>
      <p:ext uri="{BB962C8B-B14F-4D97-AF65-F5344CB8AC3E}">
        <p14:creationId xmlns:p14="http://schemas.microsoft.com/office/powerpoint/2010/main" val="16648713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Slide Image Placeholder 1"/>
          <p:cNvSpPr>
            <a:spLocks noGrp="1" noRot="1" noChangeAspect="1" noTextEdit="1"/>
          </p:cNvSpPr>
          <p:nvPr>
            <p:ph type="sldImg"/>
          </p:nvPr>
        </p:nvSpPr>
        <p:spPr bwMode="auto">
          <a:xfrm>
            <a:off x="382588" y="687388"/>
            <a:ext cx="6096000" cy="3429000"/>
          </a:xfrm>
          <a:solidFill>
            <a:srgbClr val="FFFFFF"/>
          </a:solidFill>
          <a:ln>
            <a:solidFill>
              <a:srgbClr val="000000"/>
            </a:solidFill>
            <a:miter lim="800000"/>
            <a:headEnd/>
            <a:tailEnd/>
          </a:ln>
        </p:spPr>
      </p:sp>
      <p:sp>
        <p:nvSpPr>
          <p:cNvPr id="172035" name="Notes Placeholder 2"/>
          <p:cNvSpPr>
            <a:spLocks noGrp="1"/>
          </p:cNvSpPr>
          <p:nvPr>
            <p:ph type="body" idx="1"/>
          </p:nvPr>
        </p:nvSpPr>
        <p:spPr bwMode="auto">
          <a:xfrm>
            <a:off x="685800" y="4343402"/>
            <a:ext cx="5486400" cy="4113213"/>
          </a:xfrm>
          <a:noFill/>
          <a:ln>
            <a:solidFill>
              <a:srgbClr val="000000"/>
            </a:solidFill>
            <a:miter lim="800000"/>
            <a:headEnd/>
            <a:tailEnd/>
          </a:ln>
        </p:spPr>
        <p:txBody>
          <a:bodyPr lIns="92282" tIns="46143" rIns="92282" bIns="46143"/>
          <a:lstStyle/>
          <a:p>
            <a:pPr eaLnBrk="1" hangingPunct="1"/>
            <a:endParaRPr lang="en-US" smtClean="0">
              <a:ea typeface="ＭＳ Ｐゴシック" pitchFamily="34" charset="-128"/>
            </a:endParaRPr>
          </a:p>
        </p:txBody>
      </p:sp>
      <p:sp>
        <p:nvSpPr>
          <p:cNvPr id="172036" name="Slide Number Placeholder 3"/>
          <p:cNvSpPr txBox="1">
            <a:spLocks noGrp="1"/>
          </p:cNvSpPr>
          <p:nvPr/>
        </p:nvSpPr>
        <p:spPr bwMode="auto">
          <a:xfrm>
            <a:off x="3883026" y="8686802"/>
            <a:ext cx="2973388" cy="455613"/>
          </a:xfrm>
          <a:prstGeom prst="rect">
            <a:avLst/>
          </a:prstGeom>
          <a:noFill/>
          <a:ln w="9525">
            <a:noFill/>
            <a:miter lim="800000"/>
            <a:headEnd/>
            <a:tailEnd/>
          </a:ln>
        </p:spPr>
        <p:txBody>
          <a:bodyPr lIns="92282" tIns="46143" rIns="92282" bIns="46143" anchor="b"/>
          <a:lstStyle/>
          <a:p>
            <a:pPr algn="r" defTabSz="923680"/>
            <a:fld id="{A49F6FD2-5083-4F62-996F-AC1730FAAB2E}" type="slidenum">
              <a:rPr lang="en-US" sz="1200"/>
              <a:pPr algn="r" defTabSz="923680"/>
              <a:t>22</a:t>
            </a:fld>
            <a:endParaRPr lang="en-US" sz="1200" dirty="0"/>
          </a:p>
        </p:txBody>
      </p:sp>
    </p:spTree>
    <p:extLst>
      <p:ext uri="{BB962C8B-B14F-4D97-AF65-F5344CB8AC3E}">
        <p14:creationId xmlns:p14="http://schemas.microsoft.com/office/powerpoint/2010/main" val="254089668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3_Rackspace Title Slide - With Fanatiguy">
    <p:spTree>
      <p:nvGrpSpPr>
        <p:cNvPr id="1" name=""/>
        <p:cNvGrpSpPr/>
        <p:nvPr/>
      </p:nvGrpSpPr>
      <p:grpSpPr>
        <a:xfrm>
          <a:off x="0" y="0"/>
          <a:ext cx="0" cy="0"/>
          <a:chOff x="0" y="0"/>
          <a:chExt cx="0" cy="0"/>
        </a:xfrm>
      </p:grpSpPr>
      <p:pic>
        <p:nvPicPr>
          <p:cNvPr id="12" name="image2.png"/>
          <p:cNvPicPr/>
          <p:nvPr/>
        </p:nvPicPr>
        <p:blipFill>
          <a:blip r:embed="rId2" cstate="email">
            <a:extLst>
              <a:ext uri="{28A0092B-C50C-407E-A947-70E740481C1C}">
                <a14:useLocalDpi xmlns:a14="http://schemas.microsoft.com/office/drawing/2010/main"/>
              </a:ext>
            </a:extLst>
          </a:blip>
          <a:stretch>
            <a:fillRect/>
          </a:stretch>
        </p:blipFill>
        <p:spPr>
          <a:xfrm>
            <a:off x="398575" y="4619018"/>
            <a:ext cx="993577" cy="384715"/>
          </a:xfrm>
          <a:prstGeom prst="rect">
            <a:avLst/>
          </a:prstGeom>
          <a:ln w="12700">
            <a:miter lim="400000"/>
          </a:ln>
        </p:spPr>
      </p:pic>
      <p:pic>
        <p:nvPicPr>
          <p:cNvPr id="13" name="image3.jpeg"/>
          <p:cNvPicPr/>
          <p:nvPr/>
        </p:nvPicPr>
        <p:blipFill>
          <a:blip r:embed="rId3" cstate="email">
            <a:extLst>
              <a:ext uri="{28A0092B-C50C-407E-A947-70E740481C1C}">
                <a14:useLocalDpi xmlns:a14="http://schemas.microsoft.com/office/drawing/2010/main"/>
              </a:ext>
            </a:extLst>
          </a:blip>
          <a:srcRect/>
          <a:stretch>
            <a:fillRect/>
          </a:stretch>
        </p:blipFill>
        <p:spPr>
          <a:xfrm>
            <a:off x="0" y="-1"/>
            <a:ext cx="9227127" cy="5190382"/>
          </a:xfrm>
          <a:prstGeom prst="rect">
            <a:avLst/>
          </a:prstGeom>
          <a:ln w="12700">
            <a:miter lim="400000"/>
          </a:ln>
        </p:spPr>
      </p:pic>
      <p:sp>
        <p:nvSpPr>
          <p:cNvPr id="14" name="Shape 14"/>
          <p:cNvSpPr/>
          <p:nvPr/>
        </p:nvSpPr>
        <p:spPr>
          <a:xfrm rot="16200000">
            <a:off x="2018372" y="-2018376"/>
            <a:ext cx="5190384" cy="9227130"/>
          </a:xfrm>
          <a:prstGeom prst="rect">
            <a:avLst/>
          </a:prstGeom>
          <a:solidFill>
            <a:srgbClr val="000000">
              <a:alpha val="61000"/>
            </a:srgbClr>
          </a:solidFill>
          <a:ln w="12700">
            <a:miter lim="400000"/>
          </a:ln>
        </p:spPr>
        <p:txBody>
          <a:bodyPr lIns="0" tIns="0" rIns="0" bIns="0" anchor="ctr"/>
          <a:lstStyle/>
          <a:p>
            <a:pPr lvl="0" algn="ctr">
              <a:defRPr>
                <a:solidFill>
                  <a:srgbClr val="FFFFFF"/>
                </a:solidFill>
              </a:defRPr>
            </a:pPr>
            <a:endParaRPr/>
          </a:p>
        </p:txBody>
      </p:sp>
      <p:sp>
        <p:nvSpPr>
          <p:cNvPr id="16" name="Shape 16"/>
          <p:cNvSpPr>
            <a:spLocks noGrp="1"/>
          </p:cNvSpPr>
          <p:nvPr>
            <p:ph type="title"/>
          </p:nvPr>
        </p:nvSpPr>
        <p:spPr>
          <a:xfrm>
            <a:off x="576073" y="-1"/>
            <a:ext cx="5988852" cy="2169943"/>
          </a:xfrm>
          <a:prstGeom prst="rect">
            <a:avLst/>
          </a:prstGeom>
        </p:spPr>
        <p:txBody>
          <a:bodyPr>
            <a:noAutofit/>
          </a:bodyPr>
          <a:lstStyle>
            <a:lvl1pPr defTabSz="257175">
              <a:lnSpc>
                <a:spcPct val="88000"/>
              </a:lnSpc>
              <a:spcBef>
                <a:spcPts val="338"/>
              </a:spcBef>
              <a:defRPr sz="3600" spc="-75">
                <a:solidFill>
                  <a:srgbClr val="FFFFFF"/>
                </a:solidFill>
              </a:defRPr>
            </a:lvl1pPr>
          </a:lstStyle>
          <a:p>
            <a:pPr lvl="0">
              <a:defRPr sz="1800" b="0" spc="0">
                <a:solidFill>
                  <a:srgbClr val="000000"/>
                </a:solidFill>
              </a:defRPr>
            </a:pPr>
            <a:r>
              <a:rPr lang="en-US" sz="3600" b="1" spc="-75" smtClean="0">
                <a:solidFill>
                  <a:srgbClr val="FFFFFF"/>
                </a:solidFill>
              </a:rPr>
              <a:t>Click to edit Master title style</a:t>
            </a:r>
            <a:endParaRPr sz="3600" b="1" spc="-75">
              <a:solidFill>
                <a:srgbClr val="FFFFFF"/>
              </a:solidFill>
            </a:endParaRPr>
          </a:p>
        </p:txBody>
      </p:sp>
      <p:sp>
        <p:nvSpPr>
          <p:cNvPr id="17" name="Shape 17"/>
          <p:cNvSpPr>
            <a:spLocks noGrp="1"/>
          </p:cNvSpPr>
          <p:nvPr>
            <p:ph type="body" idx="1"/>
          </p:nvPr>
        </p:nvSpPr>
        <p:spPr>
          <a:xfrm>
            <a:off x="576071" y="2311473"/>
            <a:ext cx="4816547" cy="2832027"/>
          </a:xfrm>
          <a:prstGeom prst="rect">
            <a:avLst/>
          </a:prstGeom>
        </p:spPr>
        <p:txBody>
          <a:bodyPr/>
          <a:lstStyle>
            <a:lvl1pPr marL="0" indent="0" defTabSz="257175">
              <a:spcBef>
                <a:spcPts val="450"/>
              </a:spcBef>
              <a:buClrTx/>
              <a:buSzTx/>
              <a:buNone/>
              <a:defRPr sz="2000">
                <a:solidFill>
                  <a:srgbClr val="FFFFFF"/>
                </a:solidFill>
              </a:defRPr>
            </a:lvl1pPr>
            <a:lvl2pPr marL="0" indent="0" defTabSz="257175">
              <a:spcBef>
                <a:spcPts val="450"/>
              </a:spcBef>
              <a:buClrTx/>
              <a:buSzTx/>
              <a:buNone/>
              <a:defRPr sz="2000">
                <a:solidFill>
                  <a:srgbClr val="FFFFFF"/>
                </a:solidFill>
              </a:defRPr>
            </a:lvl2pPr>
            <a:lvl3pPr marL="0" indent="0" defTabSz="257175">
              <a:spcBef>
                <a:spcPts val="450"/>
              </a:spcBef>
              <a:buClrTx/>
              <a:buSzTx/>
              <a:buNone/>
              <a:defRPr sz="2000">
                <a:solidFill>
                  <a:srgbClr val="FFFFFF"/>
                </a:solidFill>
              </a:defRPr>
            </a:lvl3pPr>
            <a:lvl4pPr marL="0" indent="0" defTabSz="257175">
              <a:spcBef>
                <a:spcPts val="450"/>
              </a:spcBef>
              <a:buClrTx/>
              <a:buSzTx/>
              <a:buNone/>
              <a:defRPr sz="2000">
                <a:solidFill>
                  <a:srgbClr val="FFFFFF"/>
                </a:solidFill>
              </a:defRPr>
            </a:lvl4pPr>
            <a:lvl5pPr marL="0" indent="0" defTabSz="257175">
              <a:spcBef>
                <a:spcPts val="450"/>
              </a:spcBef>
              <a:buClrTx/>
              <a:buSzTx/>
              <a:buNone/>
              <a:defRPr sz="2000">
                <a:solidFill>
                  <a:srgbClr val="FFFFFF"/>
                </a:solidFill>
              </a:defRPr>
            </a:lvl5pPr>
          </a:lstStyle>
          <a:p>
            <a:pPr lvl="0">
              <a:defRPr sz="1800">
                <a:solidFill>
                  <a:srgbClr val="000000"/>
                </a:solidFill>
              </a:defRPr>
            </a:pPr>
            <a:r>
              <a:rPr lang="en-US" sz="2000" smtClean="0">
                <a:solidFill>
                  <a:srgbClr val="FFFFFF"/>
                </a:solidFill>
              </a:rPr>
              <a:t>Click to edit Master text styles</a:t>
            </a:r>
          </a:p>
          <a:p>
            <a:pPr lvl="1">
              <a:defRPr sz="1800">
                <a:solidFill>
                  <a:srgbClr val="000000"/>
                </a:solidFill>
              </a:defRPr>
            </a:pPr>
            <a:r>
              <a:rPr lang="en-US" sz="2000" smtClean="0">
                <a:solidFill>
                  <a:srgbClr val="FFFFFF"/>
                </a:solidFill>
              </a:rPr>
              <a:t>Second level</a:t>
            </a:r>
          </a:p>
          <a:p>
            <a:pPr lvl="2">
              <a:defRPr sz="1800">
                <a:solidFill>
                  <a:srgbClr val="000000"/>
                </a:solidFill>
              </a:defRPr>
            </a:pPr>
            <a:r>
              <a:rPr lang="en-US" sz="2000" smtClean="0">
                <a:solidFill>
                  <a:srgbClr val="FFFFFF"/>
                </a:solidFill>
              </a:rPr>
              <a:t>Third level</a:t>
            </a:r>
          </a:p>
          <a:p>
            <a:pPr lvl="3">
              <a:defRPr sz="1800">
                <a:solidFill>
                  <a:srgbClr val="000000"/>
                </a:solidFill>
              </a:defRPr>
            </a:pPr>
            <a:r>
              <a:rPr lang="en-US" sz="2000" smtClean="0">
                <a:solidFill>
                  <a:srgbClr val="FFFFFF"/>
                </a:solidFill>
              </a:rPr>
              <a:t>Fourth level</a:t>
            </a:r>
          </a:p>
          <a:p>
            <a:pPr lvl="4">
              <a:defRPr sz="1800">
                <a:solidFill>
                  <a:srgbClr val="000000"/>
                </a:solidFill>
              </a:defRPr>
            </a:pPr>
            <a:r>
              <a:rPr lang="en-US" sz="2000" smtClean="0">
                <a:solidFill>
                  <a:srgbClr val="FFFFFF"/>
                </a:solidFill>
              </a:rPr>
              <a:t>Fifth level</a:t>
            </a:r>
            <a:endParaRPr sz="2000">
              <a:solidFill>
                <a:srgbClr val="FFFFFF"/>
              </a:solidFill>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1_Chart and Content two-sided layout">
    <p:spTree>
      <p:nvGrpSpPr>
        <p:cNvPr id="1" name=""/>
        <p:cNvGrpSpPr/>
        <p:nvPr/>
      </p:nvGrpSpPr>
      <p:grpSpPr>
        <a:xfrm>
          <a:off x="0" y="0"/>
          <a:ext cx="0" cy="0"/>
          <a:chOff x="0" y="0"/>
          <a:chExt cx="0" cy="0"/>
        </a:xfrm>
      </p:grpSpPr>
      <p:sp>
        <p:nvSpPr>
          <p:cNvPr id="90" name="Shape 90"/>
          <p:cNvSpPr/>
          <p:nvPr/>
        </p:nvSpPr>
        <p:spPr>
          <a:xfrm>
            <a:off x="341657" y="944165"/>
            <a:ext cx="8460686" cy="1"/>
          </a:xfrm>
          <a:prstGeom prst="line">
            <a:avLst/>
          </a:prstGeom>
          <a:ln w="25400">
            <a:solidFill>
              <a:srgbClr val="808080"/>
            </a:solidFill>
          </a:ln>
        </p:spPr>
        <p:txBody>
          <a:bodyPr lIns="0" tIns="0" rIns="0" bIns="0"/>
          <a:lstStyle/>
          <a:p>
            <a:pPr lvl="0">
              <a:defRPr sz="1600">
                <a:solidFill>
                  <a:srgbClr val="000000"/>
                </a:solidFill>
                <a:latin typeface="+mn-lt"/>
                <a:ea typeface="+mn-ea"/>
                <a:cs typeface="+mn-cs"/>
                <a:sym typeface="Helvetica"/>
              </a:defRPr>
            </a:pPr>
            <a:endParaRPr/>
          </a:p>
        </p:txBody>
      </p:sp>
      <p:sp>
        <p:nvSpPr>
          <p:cNvPr id="91" name="Shape 91"/>
          <p:cNvSpPr>
            <a:spLocks noGrp="1"/>
          </p:cNvSpPr>
          <p:nvPr>
            <p:ph type="title"/>
          </p:nvPr>
        </p:nvSpPr>
        <p:spPr>
          <a:xfrm>
            <a:off x="457200" y="0"/>
            <a:ext cx="8229601" cy="885489"/>
          </a:xfrm>
          <a:prstGeom prst="rect">
            <a:avLst/>
          </a:prstGeom>
        </p:spPr>
        <p:txBody>
          <a:bodyPr/>
          <a:lstStyle>
            <a:lvl1pPr defTabSz="257175"/>
          </a:lstStyle>
          <a:p>
            <a:pPr lvl="0">
              <a:defRPr sz="1800" b="0">
                <a:solidFill>
                  <a:srgbClr val="000000"/>
                </a:solidFill>
              </a:defRPr>
            </a:pPr>
            <a:r>
              <a:rPr lang="en-US" sz="2300" b="1" smtClean="0">
                <a:solidFill>
                  <a:srgbClr val="C41B22"/>
                </a:solidFill>
              </a:rPr>
              <a:t>Click to edit Master title style</a:t>
            </a:r>
            <a:endParaRPr sz="2300" b="1">
              <a:solidFill>
                <a:srgbClr val="C41B22"/>
              </a:solidFill>
            </a:endParaRPr>
          </a:p>
        </p:txBody>
      </p:sp>
      <p:sp>
        <p:nvSpPr>
          <p:cNvPr id="92" name="Shape 92"/>
          <p:cNvSpPr>
            <a:spLocks noGrp="1"/>
          </p:cNvSpPr>
          <p:nvPr>
            <p:ph type="body" idx="1"/>
          </p:nvPr>
        </p:nvSpPr>
        <p:spPr>
          <a:xfrm>
            <a:off x="457200" y="1228725"/>
            <a:ext cx="3931921" cy="3545864"/>
          </a:xfrm>
          <a:prstGeom prst="rect">
            <a:avLst/>
          </a:prstGeom>
        </p:spPr>
        <p:txBody>
          <a:bodyPr/>
          <a:lstStyle>
            <a:lvl1pPr marL="123444" indent="-123444" defTabSz="257175"/>
            <a:lvl2pPr marL="277748" indent="-164591" defTabSz="257175">
              <a:buChar char="–"/>
            </a:lvl2pPr>
            <a:lvl3pPr marL="354109" indent="-132938" defTabSz="257175"/>
            <a:lvl4pPr marL="471144" indent="-172821" defTabSz="257175">
              <a:buChar char="–"/>
            </a:lvl4pPr>
            <a:lvl5pPr marL="550353" indent="-185165" defTabSz="257175">
              <a:buChar char="»"/>
            </a:lvl5pPr>
          </a:lstStyle>
          <a:p>
            <a:pPr lvl="0">
              <a:defRPr sz="1800">
                <a:solidFill>
                  <a:srgbClr val="000000"/>
                </a:solidFill>
              </a:defRPr>
            </a:pPr>
            <a:r>
              <a:rPr lang="en-US" sz="1400" smtClean="0">
                <a:solidFill>
                  <a:srgbClr val="282828"/>
                </a:solidFill>
              </a:rPr>
              <a:t>Click to edit Master text styles</a:t>
            </a:r>
          </a:p>
          <a:p>
            <a:pPr lvl="1">
              <a:defRPr sz="1800">
                <a:solidFill>
                  <a:srgbClr val="000000"/>
                </a:solidFill>
              </a:defRPr>
            </a:pPr>
            <a:r>
              <a:rPr lang="en-US" sz="1400" smtClean="0">
                <a:solidFill>
                  <a:srgbClr val="282828"/>
                </a:solidFill>
              </a:rPr>
              <a:t>Second level</a:t>
            </a:r>
          </a:p>
          <a:p>
            <a:pPr lvl="2">
              <a:defRPr sz="1800">
                <a:solidFill>
                  <a:srgbClr val="000000"/>
                </a:solidFill>
              </a:defRPr>
            </a:pPr>
            <a:r>
              <a:rPr lang="en-US" sz="1400" smtClean="0">
                <a:solidFill>
                  <a:srgbClr val="282828"/>
                </a:solidFill>
              </a:rPr>
              <a:t>Third level</a:t>
            </a:r>
          </a:p>
          <a:p>
            <a:pPr lvl="3">
              <a:defRPr sz="1800">
                <a:solidFill>
                  <a:srgbClr val="000000"/>
                </a:solidFill>
              </a:defRPr>
            </a:pPr>
            <a:r>
              <a:rPr lang="en-US" sz="1400" smtClean="0">
                <a:solidFill>
                  <a:srgbClr val="282828"/>
                </a:solidFill>
              </a:rPr>
              <a:t>Fourth level</a:t>
            </a:r>
          </a:p>
          <a:p>
            <a:pPr lvl="4">
              <a:defRPr sz="1800">
                <a:solidFill>
                  <a:srgbClr val="000000"/>
                </a:solidFill>
              </a:defRPr>
            </a:pPr>
            <a:r>
              <a:rPr lang="en-US" sz="1400" smtClean="0">
                <a:solidFill>
                  <a:srgbClr val="282828"/>
                </a:solidFill>
              </a:rPr>
              <a:t>Fifth level</a:t>
            </a:r>
            <a:endParaRPr sz="1400">
              <a:solidFill>
                <a:srgbClr val="282828"/>
              </a:solidFill>
            </a:endParaRPr>
          </a:p>
        </p:txBody>
      </p:sp>
      <p:pic>
        <p:nvPicPr>
          <p:cNvPr id="93" name="image1.png"/>
          <p:cNvPicPr/>
          <p:nvPr/>
        </p:nvPicPr>
        <p:blipFill>
          <a:blip r:embed="rId2" cstate="email">
            <a:extLst>
              <a:ext uri="{28A0092B-C50C-407E-A947-70E740481C1C}">
                <a14:useLocalDpi xmlns:a14="http://schemas.microsoft.com/office/drawing/2010/main"/>
              </a:ext>
            </a:extLst>
          </a:blip>
          <a:stretch>
            <a:fillRect/>
          </a:stretch>
        </p:blipFill>
        <p:spPr>
          <a:xfrm>
            <a:off x="7830675" y="4705792"/>
            <a:ext cx="870369" cy="255250"/>
          </a:xfrm>
          <a:prstGeom prst="rect">
            <a:avLst/>
          </a:prstGeom>
          <a:ln w="12700">
            <a:miter lim="400000"/>
          </a:ln>
        </p:spPr>
      </p:pic>
      <p:pic>
        <p:nvPicPr>
          <p:cNvPr id="8" name="Picture 7" descr="LOGO-GET-SLT 2.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6540" y="4498153"/>
            <a:ext cx="1314016" cy="574882"/>
          </a:xfrm>
          <a:prstGeom prst="rect">
            <a:avLst/>
          </a:prstGeom>
        </p:spPr>
      </p:pic>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Subtitle and Comparison">
    <p:spTree>
      <p:nvGrpSpPr>
        <p:cNvPr id="1" name=""/>
        <p:cNvGrpSpPr/>
        <p:nvPr/>
      </p:nvGrpSpPr>
      <p:grpSpPr>
        <a:xfrm>
          <a:off x="0" y="0"/>
          <a:ext cx="0" cy="0"/>
          <a:chOff x="0" y="0"/>
          <a:chExt cx="0" cy="0"/>
        </a:xfrm>
      </p:grpSpPr>
      <p:sp>
        <p:nvSpPr>
          <p:cNvPr id="96" name="Shape 96"/>
          <p:cNvSpPr/>
          <p:nvPr/>
        </p:nvSpPr>
        <p:spPr>
          <a:xfrm>
            <a:off x="341657" y="945480"/>
            <a:ext cx="8460686" cy="1"/>
          </a:xfrm>
          <a:prstGeom prst="line">
            <a:avLst/>
          </a:prstGeom>
          <a:ln w="25400">
            <a:solidFill>
              <a:srgbClr val="808080"/>
            </a:solidFill>
          </a:ln>
        </p:spPr>
        <p:txBody>
          <a:bodyPr lIns="0" tIns="0" rIns="0" bIns="0"/>
          <a:lstStyle/>
          <a:p>
            <a:pPr lvl="0">
              <a:defRPr sz="1600">
                <a:solidFill>
                  <a:srgbClr val="000000"/>
                </a:solidFill>
                <a:latin typeface="+mn-lt"/>
                <a:ea typeface="+mn-ea"/>
                <a:cs typeface="+mn-cs"/>
                <a:sym typeface="Helvetica"/>
              </a:defRPr>
            </a:pPr>
            <a:endParaRPr/>
          </a:p>
        </p:txBody>
      </p:sp>
      <p:sp>
        <p:nvSpPr>
          <p:cNvPr id="97" name="Shape 97"/>
          <p:cNvSpPr>
            <a:spLocks noGrp="1"/>
          </p:cNvSpPr>
          <p:nvPr>
            <p:ph type="title"/>
          </p:nvPr>
        </p:nvSpPr>
        <p:spPr>
          <a:xfrm>
            <a:off x="457200" y="0"/>
            <a:ext cx="8229601" cy="885489"/>
          </a:xfrm>
          <a:prstGeom prst="rect">
            <a:avLst/>
          </a:prstGeom>
        </p:spPr>
        <p:txBody>
          <a:bodyPr/>
          <a:lstStyle>
            <a:lvl1pPr defTabSz="257175"/>
          </a:lstStyle>
          <a:p>
            <a:pPr lvl="0">
              <a:defRPr sz="1800" b="0">
                <a:solidFill>
                  <a:srgbClr val="000000"/>
                </a:solidFill>
              </a:defRPr>
            </a:pPr>
            <a:r>
              <a:rPr lang="en-US" sz="2300" b="1" smtClean="0">
                <a:solidFill>
                  <a:srgbClr val="C41B22"/>
                </a:solidFill>
              </a:rPr>
              <a:t>Click to edit Master title style</a:t>
            </a:r>
            <a:endParaRPr sz="2300" b="1">
              <a:solidFill>
                <a:srgbClr val="C41B22"/>
              </a:solidFill>
            </a:endParaRPr>
          </a:p>
        </p:txBody>
      </p:sp>
      <p:sp>
        <p:nvSpPr>
          <p:cNvPr id="98" name="Shape 98"/>
          <p:cNvSpPr>
            <a:spLocks noGrp="1"/>
          </p:cNvSpPr>
          <p:nvPr>
            <p:ph type="body" idx="1"/>
          </p:nvPr>
        </p:nvSpPr>
        <p:spPr>
          <a:xfrm>
            <a:off x="457200" y="1252981"/>
            <a:ext cx="3931921" cy="2800276"/>
          </a:xfrm>
          <a:prstGeom prst="rect">
            <a:avLst/>
          </a:prstGeom>
        </p:spPr>
        <p:txBody>
          <a:bodyPr/>
          <a:lstStyle>
            <a:lvl1pPr marL="0" indent="0" defTabSz="257175">
              <a:buClrTx/>
              <a:buSzTx/>
              <a:buNone/>
              <a:defRPr sz="1600" b="1"/>
            </a:lvl1pPr>
            <a:lvl2pPr marL="0" indent="0" defTabSz="257175">
              <a:buClrTx/>
              <a:buSzTx/>
              <a:buNone/>
              <a:defRPr sz="1600" b="1"/>
            </a:lvl2pPr>
            <a:lvl3pPr marL="0" indent="0" defTabSz="257175">
              <a:buClrTx/>
              <a:buSzTx/>
              <a:buNone/>
              <a:defRPr sz="1600" b="1"/>
            </a:lvl3pPr>
            <a:lvl4pPr marL="0" indent="0" defTabSz="257175">
              <a:buClrTx/>
              <a:buSzTx/>
              <a:buNone/>
              <a:defRPr sz="1600" b="1"/>
            </a:lvl4pPr>
            <a:lvl5pPr marL="0" indent="0" defTabSz="257175">
              <a:buClrTx/>
              <a:buSzTx/>
              <a:buNone/>
              <a:defRPr sz="1600" b="1"/>
            </a:lvl5pPr>
          </a:lstStyle>
          <a:p>
            <a:pPr lvl="0">
              <a:defRPr sz="1800" b="0">
                <a:solidFill>
                  <a:srgbClr val="000000"/>
                </a:solidFill>
              </a:defRPr>
            </a:pPr>
            <a:r>
              <a:rPr lang="en-US" sz="1600" b="1" smtClean="0">
                <a:solidFill>
                  <a:srgbClr val="282828"/>
                </a:solidFill>
              </a:rPr>
              <a:t>Click to edit Master text styles</a:t>
            </a:r>
          </a:p>
          <a:p>
            <a:pPr lvl="1">
              <a:defRPr sz="1800" b="0">
                <a:solidFill>
                  <a:srgbClr val="000000"/>
                </a:solidFill>
              </a:defRPr>
            </a:pPr>
            <a:r>
              <a:rPr lang="en-US" sz="1600" b="1" smtClean="0">
                <a:solidFill>
                  <a:srgbClr val="282828"/>
                </a:solidFill>
              </a:rPr>
              <a:t>Second level</a:t>
            </a:r>
          </a:p>
          <a:p>
            <a:pPr lvl="2">
              <a:defRPr sz="1800" b="0">
                <a:solidFill>
                  <a:srgbClr val="000000"/>
                </a:solidFill>
              </a:defRPr>
            </a:pPr>
            <a:r>
              <a:rPr lang="en-US" sz="1600" b="1" smtClean="0">
                <a:solidFill>
                  <a:srgbClr val="282828"/>
                </a:solidFill>
              </a:rPr>
              <a:t>Third level</a:t>
            </a:r>
          </a:p>
          <a:p>
            <a:pPr lvl="3">
              <a:defRPr sz="1800" b="0">
                <a:solidFill>
                  <a:srgbClr val="000000"/>
                </a:solidFill>
              </a:defRPr>
            </a:pPr>
            <a:r>
              <a:rPr lang="en-US" sz="1600" b="1" smtClean="0">
                <a:solidFill>
                  <a:srgbClr val="282828"/>
                </a:solidFill>
              </a:rPr>
              <a:t>Fourth level</a:t>
            </a:r>
          </a:p>
          <a:p>
            <a:pPr lvl="4">
              <a:defRPr sz="1800" b="0">
                <a:solidFill>
                  <a:srgbClr val="000000"/>
                </a:solidFill>
              </a:defRPr>
            </a:pPr>
            <a:r>
              <a:rPr lang="en-US" sz="1600" b="1" smtClean="0">
                <a:solidFill>
                  <a:srgbClr val="282828"/>
                </a:solidFill>
              </a:rPr>
              <a:t>Fifth level</a:t>
            </a:r>
            <a:endParaRPr sz="1600" b="1">
              <a:solidFill>
                <a:srgbClr val="282828"/>
              </a:solidFill>
            </a:endParaRPr>
          </a:p>
        </p:txBody>
      </p:sp>
      <p:pic>
        <p:nvPicPr>
          <p:cNvPr id="99" name="image1.png"/>
          <p:cNvPicPr/>
          <p:nvPr/>
        </p:nvPicPr>
        <p:blipFill>
          <a:blip r:embed="rId2" cstate="email">
            <a:extLst>
              <a:ext uri="{28A0092B-C50C-407E-A947-70E740481C1C}">
                <a14:useLocalDpi xmlns:a14="http://schemas.microsoft.com/office/drawing/2010/main"/>
              </a:ext>
            </a:extLst>
          </a:blip>
          <a:stretch>
            <a:fillRect/>
          </a:stretch>
        </p:blipFill>
        <p:spPr>
          <a:xfrm>
            <a:off x="7830675" y="4705792"/>
            <a:ext cx="870369" cy="255250"/>
          </a:xfrm>
          <a:prstGeom prst="rect">
            <a:avLst/>
          </a:prstGeom>
          <a:ln w="12700">
            <a:miter lim="400000"/>
          </a:ln>
        </p:spPr>
      </p:pic>
      <p:pic>
        <p:nvPicPr>
          <p:cNvPr id="7" name="Picture 6" descr="LOGO-GET-SLT 2.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6540" y="4498153"/>
            <a:ext cx="1314016" cy="574882"/>
          </a:xfrm>
          <a:prstGeom prst="rect">
            <a:avLst/>
          </a:prstGeom>
        </p:spPr>
      </p:pic>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Large picture with title and footer">
    <p:spTree>
      <p:nvGrpSpPr>
        <p:cNvPr id="1" name=""/>
        <p:cNvGrpSpPr/>
        <p:nvPr/>
      </p:nvGrpSpPr>
      <p:grpSpPr>
        <a:xfrm>
          <a:off x="0" y="0"/>
          <a:ext cx="0" cy="0"/>
          <a:chOff x="0" y="0"/>
          <a:chExt cx="0" cy="0"/>
        </a:xfrm>
      </p:grpSpPr>
      <p:sp>
        <p:nvSpPr>
          <p:cNvPr id="102" name="Shape 102"/>
          <p:cNvSpPr/>
          <p:nvPr/>
        </p:nvSpPr>
        <p:spPr>
          <a:xfrm>
            <a:off x="-1" y="925831"/>
            <a:ext cx="9144001" cy="3497602"/>
          </a:xfrm>
          <a:prstGeom prst="rect">
            <a:avLst/>
          </a:prstGeom>
          <a:solidFill>
            <a:srgbClr val="F2F2F2"/>
          </a:solidFill>
          <a:ln w="12700">
            <a:miter lim="400000"/>
          </a:ln>
        </p:spPr>
        <p:txBody>
          <a:bodyPr lIns="0" tIns="0" rIns="0" bIns="0" anchor="ctr"/>
          <a:lstStyle/>
          <a:p>
            <a:pPr lvl="0" algn="ctr">
              <a:defRPr>
                <a:solidFill>
                  <a:srgbClr val="FFFFFF"/>
                </a:solidFill>
              </a:defRPr>
            </a:pPr>
            <a:endParaRPr/>
          </a:p>
        </p:txBody>
      </p:sp>
      <p:sp>
        <p:nvSpPr>
          <p:cNvPr id="103" name="Shape 103"/>
          <p:cNvSpPr>
            <a:spLocks noGrp="1"/>
          </p:cNvSpPr>
          <p:nvPr>
            <p:ph type="title"/>
          </p:nvPr>
        </p:nvSpPr>
        <p:spPr>
          <a:xfrm>
            <a:off x="457200" y="0"/>
            <a:ext cx="8229601" cy="885489"/>
          </a:xfrm>
          <a:prstGeom prst="rect">
            <a:avLst/>
          </a:prstGeom>
        </p:spPr>
        <p:txBody>
          <a:bodyPr/>
          <a:lstStyle>
            <a:lvl1pPr defTabSz="257175"/>
          </a:lstStyle>
          <a:p>
            <a:pPr lvl="0">
              <a:defRPr sz="1800" b="0">
                <a:solidFill>
                  <a:srgbClr val="000000"/>
                </a:solidFill>
              </a:defRPr>
            </a:pPr>
            <a:r>
              <a:rPr lang="en-US" sz="2300" b="1" smtClean="0">
                <a:solidFill>
                  <a:srgbClr val="C41B22"/>
                </a:solidFill>
              </a:rPr>
              <a:t>Click to edit Master title style</a:t>
            </a:r>
            <a:endParaRPr sz="2300" b="1">
              <a:solidFill>
                <a:srgbClr val="C41B22"/>
              </a:solidFill>
            </a:endParaRPr>
          </a:p>
        </p:txBody>
      </p:sp>
      <p:pic>
        <p:nvPicPr>
          <p:cNvPr id="104" name="image1.png"/>
          <p:cNvPicPr/>
          <p:nvPr/>
        </p:nvPicPr>
        <p:blipFill>
          <a:blip r:embed="rId2" cstate="email">
            <a:extLst>
              <a:ext uri="{28A0092B-C50C-407E-A947-70E740481C1C}">
                <a14:useLocalDpi xmlns:a14="http://schemas.microsoft.com/office/drawing/2010/main"/>
              </a:ext>
            </a:extLst>
          </a:blip>
          <a:stretch>
            <a:fillRect/>
          </a:stretch>
        </p:blipFill>
        <p:spPr>
          <a:xfrm>
            <a:off x="7830675" y="4705792"/>
            <a:ext cx="870369" cy="255250"/>
          </a:xfrm>
          <a:prstGeom prst="rect">
            <a:avLst/>
          </a:prstGeom>
          <a:ln w="12700">
            <a:miter lim="400000"/>
          </a:ln>
        </p:spPr>
      </p:pic>
      <p:pic>
        <p:nvPicPr>
          <p:cNvPr id="6" name="Picture 5" descr="LOGO-GET-SLT 2.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6540" y="4498153"/>
            <a:ext cx="1314016" cy="574882"/>
          </a:xfrm>
          <a:prstGeom prst="rect">
            <a:avLst/>
          </a:prstGeom>
        </p:spPr>
      </p:pic>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1_Large picture with title and footer">
    <p:spTree>
      <p:nvGrpSpPr>
        <p:cNvPr id="1" name=""/>
        <p:cNvGrpSpPr/>
        <p:nvPr/>
      </p:nvGrpSpPr>
      <p:grpSpPr>
        <a:xfrm>
          <a:off x="0" y="0"/>
          <a:ext cx="0" cy="0"/>
          <a:chOff x="0" y="0"/>
          <a:chExt cx="0" cy="0"/>
        </a:xfrm>
      </p:grpSpPr>
      <p:sp>
        <p:nvSpPr>
          <p:cNvPr id="107" name="Shape 107"/>
          <p:cNvSpPr>
            <a:spLocks noGrp="1"/>
          </p:cNvSpPr>
          <p:nvPr>
            <p:ph type="title"/>
          </p:nvPr>
        </p:nvSpPr>
        <p:spPr>
          <a:xfrm>
            <a:off x="457201" y="-1"/>
            <a:ext cx="3857106" cy="925831"/>
          </a:xfrm>
          <a:prstGeom prst="rect">
            <a:avLst/>
          </a:prstGeom>
        </p:spPr>
        <p:txBody>
          <a:bodyPr/>
          <a:lstStyle>
            <a:lvl1pPr defTabSz="257175"/>
          </a:lstStyle>
          <a:p>
            <a:pPr lvl="0">
              <a:defRPr sz="1800" b="0">
                <a:solidFill>
                  <a:srgbClr val="000000"/>
                </a:solidFill>
              </a:defRPr>
            </a:pPr>
            <a:r>
              <a:rPr lang="en-US" sz="2300" b="1" smtClean="0">
                <a:solidFill>
                  <a:srgbClr val="C41B22"/>
                </a:solidFill>
              </a:rPr>
              <a:t>Click to edit Master title style</a:t>
            </a:r>
            <a:endParaRPr sz="2300" b="1">
              <a:solidFill>
                <a:srgbClr val="C41B22"/>
              </a:solidFill>
            </a:endParaRPr>
          </a:p>
        </p:txBody>
      </p:sp>
      <p:sp>
        <p:nvSpPr>
          <p:cNvPr id="108" name="Shape 108"/>
          <p:cNvSpPr>
            <a:spLocks noGrp="1"/>
          </p:cNvSpPr>
          <p:nvPr>
            <p:ph type="body" idx="1"/>
          </p:nvPr>
        </p:nvSpPr>
        <p:spPr>
          <a:xfrm>
            <a:off x="457200" y="1321594"/>
            <a:ext cx="3657601" cy="3549518"/>
          </a:xfrm>
          <a:prstGeom prst="rect">
            <a:avLst/>
          </a:prstGeom>
        </p:spPr>
        <p:txBody>
          <a:bodyPr/>
          <a:lstStyle>
            <a:lvl1pPr marL="123444" indent="-123444" defTabSz="257175"/>
            <a:lvl2pPr marL="277748" indent="-164591" defTabSz="257175">
              <a:buChar char="–"/>
            </a:lvl2pPr>
            <a:lvl3pPr marL="354109" indent="-132938" defTabSz="257175"/>
            <a:lvl4pPr marL="471144" indent="-172821" defTabSz="257175">
              <a:buChar char="–"/>
            </a:lvl4pPr>
            <a:lvl5pPr marL="550353" indent="-185165" defTabSz="257175">
              <a:buChar char="»"/>
            </a:lvl5pPr>
          </a:lstStyle>
          <a:p>
            <a:pPr lvl="0">
              <a:defRPr sz="1800">
                <a:solidFill>
                  <a:srgbClr val="000000"/>
                </a:solidFill>
              </a:defRPr>
            </a:pPr>
            <a:r>
              <a:rPr lang="en-US" sz="1400" smtClean="0">
                <a:solidFill>
                  <a:srgbClr val="282828"/>
                </a:solidFill>
              </a:rPr>
              <a:t>Click to edit Master text styles</a:t>
            </a:r>
          </a:p>
          <a:p>
            <a:pPr lvl="1">
              <a:defRPr sz="1800">
                <a:solidFill>
                  <a:srgbClr val="000000"/>
                </a:solidFill>
              </a:defRPr>
            </a:pPr>
            <a:r>
              <a:rPr lang="en-US" sz="1400" smtClean="0">
                <a:solidFill>
                  <a:srgbClr val="282828"/>
                </a:solidFill>
              </a:rPr>
              <a:t>Second level</a:t>
            </a:r>
          </a:p>
          <a:p>
            <a:pPr lvl="2">
              <a:defRPr sz="1800">
                <a:solidFill>
                  <a:srgbClr val="000000"/>
                </a:solidFill>
              </a:defRPr>
            </a:pPr>
            <a:r>
              <a:rPr lang="en-US" sz="1400" smtClean="0">
                <a:solidFill>
                  <a:srgbClr val="282828"/>
                </a:solidFill>
              </a:rPr>
              <a:t>Third level</a:t>
            </a:r>
          </a:p>
          <a:p>
            <a:pPr lvl="3">
              <a:defRPr sz="1800">
                <a:solidFill>
                  <a:srgbClr val="000000"/>
                </a:solidFill>
              </a:defRPr>
            </a:pPr>
            <a:r>
              <a:rPr lang="en-US" sz="1400" smtClean="0">
                <a:solidFill>
                  <a:srgbClr val="282828"/>
                </a:solidFill>
              </a:rPr>
              <a:t>Fourth level</a:t>
            </a:r>
          </a:p>
          <a:p>
            <a:pPr lvl="4">
              <a:defRPr sz="1800">
                <a:solidFill>
                  <a:srgbClr val="000000"/>
                </a:solidFill>
              </a:defRPr>
            </a:pPr>
            <a:r>
              <a:rPr lang="en-US" sz="1400" smtClean="0">
                <a:solidFill>
                  <a:srgbClr val="282828"/>
                </a:solidFill>
              </a:rPr>
              <a:t>Fifth level</a:t>
            </a:r>
            <a:endParaRPr sz="1400">
              <a:solidFill>
                <a:srgbClr val="282828"/>
              </a:solidFill>
            </a:endParaRPr>
          </a:p>
        </p:txBody>
      </p:sp>
      <p:pic>
        <p:nvPicPr>
          <p:cNvPr id="109" name="image1.png"/>
          <p:cNvPicPr/>
          <p:nvPr/>
        </p:nvPicPr>
        <p:blipFill>
          <a:blip r:embed="rId2" cstate="email">
            <a:extLst>
              <a:ext uri="{28A0092B-C50C-407E-A947-70E740481C1C}">
                <a14:useLocalDpi xmlns:a14="http://schemas.microsoft.com/office/drawing/2010/main"/>
              </a:ext>
            </a:extLst>
          </a:blip>
          <a:stretch>
            <a:fillRect/>
          </a:stretch>
        </p:blipFill>
        <p:spPr>
          <a:xfrm>
            <a:off x="7830675" y="4705792"/>
            <a:ext cx="870369" cy="255250"/>
          </a:xfrm>
          <a:prstGeom prst="rect">
            <a:avLst/>
          </a:prstGeom>
          <a:ln w="12700">
            <a:miter lim="400000"/>
          </a:ln>
        </p:spPr>
      </p:pic>
      <p:pic>
        <p:nvPicPr>
          <p:cNvPr id="7" name="Picture 6" descr="LOGO-GET-SLT 2.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6540" y="4498153"/>
            <a:ext cx="1314016" cy="574882"/>
          </a:xfrm>
          <a:prstGeom prst="rect">
            <a:avLst/>
          </a:prstGeom>
        </p:spPr>
      </p:pic>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Full image layout">
    <p:spTree>
      <p:nvGrpSpPr>
        <p:cNvPr id="1" name=""/>
        <p:cNvGrpSpPr/>
        <p:nvPr/>
      </p:nvGrpSpPr>
      <p:grpSpPr>
        <a:xfrm>
          <a:off x="0" y="0"/>
          <a:ext cx="0" cy="0"/>
          <a:chOff x="0" y="0"/>
          <a:chExt cx="0" cy="0"/>
        </a:xfrm>
      </p:grpSpPr>
      <p:pic>
        <p:nvPicPr>
          <p:cNvPr id="111" name="image2.png"/>
          <p:cNvPicPr/>
          <p:nvPr/>
        </p:nvPicPr>
        <p:blipFill>
          <a:blip r:embed="rId2" cstate="email">
            <a:extLst>
              <a:ext uri="{28A0092B-C50C-407E-A947-70E740481C1C}">
                <a14:useLocalDpi xmlns:a14="http://schemas.microsoft.com/office/drawing/2010/main"/>
              </a:ext>
            </a:extLst>
          </a:blip>
          <a:stretch>
            <a:fillRect/>
          </a:stretch>
        </p:blipFill>
        <p:spPr>
          <a:xfrm>
            <a:off x="398575" y="4619018"/>
            <a:ext cx="993577" cy="384715"/>
          </a:xfrm>
          <a:prstGeom prst="rect">
            <a:avLst/>
          </a:prstGeom>
          <a:ln w="12700">
            <a:miter lim="400000"/>
          </a:ln>
        </p:spPr>
      </p:pic>
      <p:sp>
        <p:nvSpPr>
          <p:cNvPr id="112" name="Shape 112"/>
          <p:cNvSpPr/>
          <p:nvPr/>
        </p:nvSpPr>
        <p:spPr>
          <a:xfrm>
            <a:off x="-1" y="-1"/>
            <a:ext cx="9144001" cy="5143501"/>
          </a:xfrm>
          <a:prstGeom prst="rect">
            <a:avLst/>
          </a:prstGeom>
          <a:solidFill>
            <a:srgbClr val="F2F2F2"/>
          </a:solidFill>
          <a:ln w="12700">
            <a:miter lim="400000"/>
          </a:ln>
        </p:spPr>
        <p:txBody>
          <a:bodyPr lIns="0" tIns="0" rIns="0" bIns="0" anchor="ctr"/>
          <a:lstStyle/>
          <a:p>
            <a:pPr lvl="0" algn="ctr">
              <a:defRPr>
                <a:solidFill>
                  <a:srgbClr val="FFFFFF"/>
                </a:solidFill>
              </a:defRPr>
            </a:pPr>
            <a:endParaRPr/>
          </a:p>
        </p:txBody>
      </p:sp>
      <p:pic>
        <p:nvPicPr>
          <p:cNvPr id="113" name="image10.png"/>
          <p:cNvPicPr/>
          <p:nvPr/>
        </p:nvPicPr>
        <p:blipFill>
          <a:blip r:embed="rId3" cstate="email">
            <a:extLst>
              <a:ext uri="{28A0092B-C50C-407E-A947-70E740481C1C}">
                <a14:useLocalDpi xmlns:a14="http://schemas.microsoft.com/office/drawing/2010/main"/>
              </a:ext>
            </a:extLst>
          </a:blip>
          <a:stretch>
            <a:fillRect/>
          </a:stretch>
        </p:blipFill>
        <p:spPr>
          <a:xfrm>
            <a:off x="380998" y="4672245"/>
            <a:ext cx="1128428" cy="330929"/>
          </a:xfrm>
          <a:prstGeom prst="rect">
            <a:avLst/>
          </a:prstGeom>
          <a:ln w="12700">
            <a:miter lim="400000"/>
          </a:ln>
        </p:spPr>
      </p:pic>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reserve="1">
  <p:cSld name="All Hands">
    <p:bg>
      <p:bgPr>
        <a:blipFill rotWithShape="1">
          <a:blip r:embed="rId2"/>
          <a:stretch>
            <a:fillRect/>
          </a:stretch>
        </a:blipFill>
        <a:effectLst/>
      </p:bgPr>
    </p:bg>
    <p:spTree>
      <p:nvGrpSpPr>
        <p:cNvPr id="1" name=""/>
        <p:cNvGrpSpPr/>
        <p:nvPr/>
      </p:nvGrpSpPr>
      <p:grpSpPr>
        <a:xfrm>
          <a:off x="0" y="0"/>
          <a:ext cx="0" cy="0"/>
          <a:chOff x="0" y="0"/>
          <a:chExt cx="0" cy="0"/>
        </a:xfrm>
      </p:grpSpPr>
      <p:sp>
        <p:nvSpPr>
          <p:cNvPr id="123" name="Shape 123"/>
          <p:cNvSpPr>
            <a:spLocks noGrp="1"/>
          </p:cNvSpPr>
          <p:nvPr>
            <p:ph type="body" idx="1"/>
          </p:nvPr>
        </p:nvSpPr>
        <p:spPr>
          <a:xfrm>
            <a:off x="1" y="314326"/>
            <a:ext cx="3611563" cy="4121450"/>
          </a:xfrm>
          <a:prstGeom prst="rect">
            <a:avLst/>
          </a:prstGeom>
          <a:solidFill>
            <a:srgbClr val="C41B22">
              <a:alpha val="80000"/>
            </a:srgbClr>
          </a:solidFill>
        </p:spPr>
        <p:txBody>
          <a:bodyPr lIns="137159" tIns="137159" rIns="137159" bIns="137159" anchor="ctr">
            <a:normAutofit/>
          </a:bodyPr>
          <a:lstStyle>
            <a:lvl1pPr marL="0" indent="0" defTabSz="257175">
              <a:buClrTx/>
              <a:buSzTx/>
              <a:buNone/>
              <a:defRPr sz="2400">
                <a:solidFill>
                  <a:srgbClr val="FFFFFF"/>
                </a:solidFill>
              </a:defRPr>
            </a:lvl1pPr>
            <a:lvl2pPr marL="401192" indent="-288035" defTabSz="257175">
              <a:buClrTx/>
              <a:buChar char="–"/>
              <a:defRPr sz="2400">
                <a:solidFill>
                  <a:srgbClr val="FFFFFF"/>
                </a:solidFill>
              </a:defRPr>
            </a:lvl2pPr>
            <a:lvl3pPr marL="453814" indent="-232644" defTabSz="257175">
              <a:buClrTx/>
              <a:defRPr sz="2400">
                <a:solidFill>
                  <a:srgbClr val="FFFFFF"/>
                </a:solidFill>
              </a:defRPr>
            </a:lvl3pPr>
            <a:lvl4pPr marL="600760" indent="-302437" defTabSz="257175">
              <a:buClrTx/>
              <a:buChar char="–"/>
              <a:defRPr sz="2400">
                <a:solidFill>
                  <a:srgbClr val="FFFFFF"/>
                </a:solidFill>
              </a:defRPr>
            </a:lvl4pPr>
            <a:lvl5pPr marL="689228" indent="-324040" defTabSz="257175">
              <a:buClrTx/>
              <a:buChar char="»"/>
              <a:defRPr sz="2400">
                <a:solidFill>
                  <a:srgbClr val="FFFFFF"/>
                </a:solidFill>
              </a:defRPr>
            </a:lvl5pPr>
          </a:lstStyle>
          <a:p>
            <a:pPr lvl="0">
              <a:defRPr sz="1800">
                <a:solidFill>
                  <a:srgbClr val="000000"/>
                </a:solidFill>
              </a:defRPr>
            </a:pPr>
            <a:r>
              <a:rPr lang="en-US" sz="2400" smtClean="0">
                <a:solidFill>
                  <a:srgbClr val="FFFFFF"/>
                </a:solidFill>
              </a:rPr>
              <a:t>Click to edit Master text styles</a:t>
            </a:r>
          </a:p>
          <a:p>
            <a:pPr lvl="1">
              <a:defRPr sz="1800">
                <a:solidFill>
                  <a:srgbClr val="000000"/>
                </a:solidFill>
              </a:defRPr>
            </a:pPr>
            <a:r>
              <a:rPr lang="en-US" sz="2400" smtClean="0">
                <a:solidFill>
                  <a:srgbClr val="FFFFFF"/>
                </a:solidFill>
              </a:rPr>
              <a:t>Second level</a:t>
            </a:r>
          </a:p>
          <a:p>
            <a:pPr lvl="2">
              <a:defRPr sz="1800">
                <a:solidFill>
                  <a:srgbClr val="000000"/>
                </a:solidFill>
              </a:defRPr>
            </a:pPr>
            <a:r>
              <a:rPr lang="en-US" sz="2400" smtClean="0">
                <a:solidFill>
                  <a:srgbClr val="FFFFFF"/>
                </a:solidFill>
              </a:rPr>
              <a:t>Third level</a:t>
            </a:r>
          </a:p>
          <a:p>
            <a:pPr lvl="3">
              <a:defRPr sz="1800">
                <a:solidFill>
                  <a:srgbClr val="000000"/>
                </a:solidFill>
              </a:defRPr>
            </a:pPr>
            <a:r>
              <a:rPr lang="en-US" sz="2400" smtClean="0">
                <a:solidFill>
                  <a:srgbClr val="FFFFFF"/>
                </a:solidFill>
              </a:rPr>
              <a:t>Fourth level</a:t>
            </a:r>
          </a:p>
          <a:p>
            <a:pPr lvl="4">
              <a:defRPr sz="1800">
                <a:solidFill>
                  <a:srgbClr val="000000"/>
                </a:solidFill>
              </a:defRPr>
            </a:pPr>
            <a:r>
              <a:rPr lang="en-US" sz="2400" smtClean="0">
                <a:solidFill>
                  <a:srgbClr val="FFFFFF"/>
                </a:solidFill>
              </a:rPr>
              <a:t>Fifth level</a:t>
            </a:r>
            <a:endParaRPr sz="2400">
              <a:solidFill>
                <a:srgbClr val="FFFFFF"/>
              </a:solidFill>
            </a:endParaRPr>
          </a:p>
        </p:txBody>
      </p:sp>
    </p:spTree>
    <p:extLst>
      <p:ext uri="{BB962C8B-B14F-4D97-AF65-F5344CB8AC3E}">
        <p14:creationId xmlns:p14="http://schemas.microsoft.com/office/powerpoint/2010/main" val="3586342777"/>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1_Thank You - Red">
    <p:spTree>
      <p:nvGrpSpPr>
        <p:cNvPr id="1" name=""/>
        <p:cNvGrpSpPr/>
        <p:nvPr/>
      </p:nvGrpSpPr>
      <p:grpSpPr>
        <a:xfrm>
          <a:off x="0" y="0"/>
          <a:ext cx="0" cy="0"/>
          <a:chOff x="0" y="0"/>
          <a:chExt cx="0" cy="0"/>
        </a:xfrm>
      </p:grpSpPr>
      <p:pic>
        <p:nvPicPr>
          <p:cNvPr id="125" name="image2.png"/>
          <p:cNvPicPr/>
          <p:nvPr/>
        </p:nvPicPr>
        <p:blipFill>
          <a:blip r:embed="rId2" cstate="email">
            <a:extLst>
              <a:ext uri="{28A0092B-C50C-407E-A947-70E740481C1C}">
                <a14:useLocalDpi xmlns:a14="http://schemas.microsoft.com/office/drawing/2010/main"/>
              </a:ext>
            </a:extLst>
          </a:blip>
          <a:stretch>
            <a:fillRect/>
          </a:stretch>
        </p:blipFill>
        <p:spPr>
          <a:xfrm>
            <a:off x="398575" y="4619018"/>
            <a:ext cx="993577" cy="384715"/>
          </a:xfrm>
          <a:prstGeom prst="rect">
            <a:avLst/>
          </a:prstGeom>
          <a:ln w="12700">
            <a:miter lim="400000"/>
          </a:ln>
        </p:spPr>
      </p:pic>
      <p:sp>
        <p:nvSpPr>
          <p:cNvPr id="126" name="Shape 126"/>
          <p:cNvSpPr/>
          <p:nvPr/>
        </p:nvSpPr>
        <p:spPr>
          <a:xfrm>
            <a:off x="-1" y="-1"/>
            <a:ext cx="9144001" cy="5143501"/>
          </a:xfrm>
          <a:prstGeom prst="rect">
            <a:avLst/>
          </a:prstGeom>
          <a:solidFill>
            <a:srgbClr val="C41B22"/>
          </a:solidFill>
          <a:ln w="3175">
            <a:solidFill>
              <a:srgbClr val="C41B22"/>
            </a:solidFill>
          </a:ln>
        </p:spPr>
        <p:txBody>
          <a:bodyPr lIns="0" tIns="0" rIns="0" bIns="0" anchor="ctr"/>
          <a:lstStyle/>
          <a:p>
            <a:pPr lvl="0" algn="ctr">
              <a:defRPr>
                <a:solidFill>
                  <a:srgbClr val="FFFFFF"/>
                </a:solidFill>
              </a:defRPr>
            </a:pPr>
            <a:endParaRPr/>
          </a:p>
        </p:txBody>
      </p:sp>
      <p:sp>
        <p:nvSpPr>
          <p:cNvPr id="128" name="Shape 128"/>
          <p:cNvSpPr/>
          <p:nvPr/>
        </p:nvSpPr>
        <p:spPr>
          <a:xfrm>
            <a:off x="1092200" y="4292375"/>
            <a:ext cx="6959601" cy="216085"/>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lvl="0" algn="ctr">
              <a:lnSpc>
                <a:spcPct val="110000"/>
              </a:lnSpc>
              <a:spcBef>
                <a:spcPts val="113"/>
              </a:spcBef>
              <a:defRPr sz="1800">
                <a:solidFill>
                  <a:srgbClr val="000000"/>
                </a:solidFill>
              </a:defRPr>
            </a:pPr>
            <a:r>
              <a:rPr sz="600" b="1" spc="14" dirty="0">
                <a:solidFill>
                  <a:srgbClr val="FFFFFF"/>
                </a:solidFill>
              </a:rPr>
              <a:t>RACKSPACE</a:t>
            </a:r>
            <a:r>
              <a:rPr sz="600" b="1" spc="14" dirty="0" smtClean="0">
                <a:solidFill>
                  <a:srgbClr val="FFFFFF"/>
                </a:solidFill>
              </a:rPr>
              <a:t>®</a:t>
            </a:r>
            <a:r>
              <a:rPr lang="en-US" sz="600" spc="14" dirty="0" smtClean="0">
                <a:solidFill>
                  <a:srgbClr val="FFFFFF"/>
                </a:solidFill>
              </a:rPr>
              <a:t>  </a:t>
            </a:r>
            <a:r>
              <a:rPr sz="600" spc="14" dirty="0" smtClean="0">
                <a:solidFill>
                  <a:srgbClr val="FFFFFF"/>
                </a:solidFill>
              </a:rPr>
              <a:t> |</a:t>
            </a:r>
            <a:r>
              <a:rPr lang="en-US" sz="600" spc="14" dirty="0" smtClean="0">
                <a:solidFill>
                  <a:srgbClr val="FFFFFF"/>
                </a:solidFill>
              </a:rPr>
              <a:t>  </a:t>
            </a:r>
            <a:r>
              <a:rPr sz="600" spc="14" dirty="0" smtClean="0">
                <a:solidFill>
                  <a:srgbClr val="FFFFFF"/>
                </a:solidFill>
              </a:rPr>
              <a:t> </a:t>
            </a:r>
            <a:r>
              <a:rPr sz="600" spc="14" dirty="0">
                <a:solidFill>
                  <a:srgbClr val="FFFFFF"/>
                </a:solidFill>
              </a:rPr>
              <a:t>1 FANATICAL PLACE, CITY OF </a:t>
            </a:r>
            <a:r>
              <a:rPr sz="600" spc="14" dirty="0" smtClean="0">
                <a:solidFill>
                  <a:srgbClr val="FFFFFF"/>
                </a:solidFill>
              </a:rPr>
              <a:t>WINDCREST</a:t>
            </a:r>
            <a:r>
              <a:rPr lang="en-US" sz="600" spc="14" dirty="0" smtClean="0">
                <a:solidFill>
                  <a:srgbClr val="FFFFFF"/>
                </a:solidFill>
              </a:rPr>
              <a:t>  </a:t>
            </a:r>
            <a:r>
              <a:rPr sz="600" spc="14" dirty="0" smtClean="0">
                <a:solidFill>
                  <a:srgbClr val="FFFFFF"/>
                </a:solidFill>
              </a:rPr>
              <a:t> |</a:t>
            </a:r>
            <a:r>
              <a:rPr lang="en-US" sz="600" spc="14" dirty="0" smtClean="0">
                <a:solidFill>
                  <a:srgbClr val="FFFFFF"/>
                </a:solidFill>
              </a:rPr>
              <a:t>  </a:t>
            </a:r>
            <a:r>
              <a:rPr sz="600" spc="14" dirty="0" smtClean="0">
                <a:solidFill>
                  <a:srgbClr val="FFFFFF"/>
                </a:solidFill>
              </a:rPr>
              <a:t> </a:t>
            </a:r>
            <a:r>
              <a:rPr sz="600" spc="14" dirty="0">
                <a:solidFill>
                  <a:srgbClr val="FFFFFF"/>
                </a:solidFill>
              </a:rPr>
              <a:t>SAN ANTONIO, </a:t>
            </a:r>
            <a:r>
              <a:rPr sz="600" spc="14" dirty="0" smtClean="0">
                <a:solidFill>
                  <a:srgbClr val="FFFFFF"/>
                </a:solidFill>
              </a:rPr>
              <a:t>TX</a:t>
            </a:r>
            <a:r>
              <a:rPr lang="en-US" sz="600" spc="14" dirty="0" smtClean="0">
                <a:solidFill>
                  <a:srgbClr val="FFFFFF"/>
                </a:solidFill>
              </a:rPr>
              <a:t> </a:t>
            </a:r>
            <a:r>
              <a:rPr sz="600" spc="14" dirty="0" smtClean="0">
                <a:solidFill>
                  <a:srgbClr val="FFFFFF"/>
                </a:solidFill>
              </a:rPr>
              <a:t>78218</a:t>
            </a:r>
            <a:endParaRPr sz="1400" dirty="0"/>
          </a:p>
          <a:p>
            <a:pPr lvl="0" algn="ctr">
              <a:lnSpc>
                <a:spcPct val="110000"/>
              </a:lnSpc>
              <a:spcBef>
                <a:spcPts val="113"/>
              </a:spcBef>
              <a:defRPr sz="1800">
                <a:solidFill>
                  <a:srgbClr val="000000"/>
                </a:solidFill>
              </a:defRPr>
            </a:pPr>
            <a:r>
              <a:rPr sz="600" b="1" spc="14" dirty="0">
                <a:solidFill>
                  <a:srgbClr val="FFFFFF"/>
                </a:solidFill>
              </a:rPr>
              <a:t>US SALES:</a:t>
            </a:r>
            <a:r>
              <a:rPr sz="600" spc="14" dirty="0">
                <a:solidFill>
                  <a:srgbClr val="FFFFFF"/>
                </a:solidFill>
              </a:rPr>
              <a:t> 1-800-961-</a:t>
            </a:r>
            <a:r>
              <a:rPr sz="600" spc="14" dirty="0" smtClean="0">
                <a:solidFill>
                  <a:srgbClr val="FFFFFF"/>
                </a:solidFill>
              </a:rPr>
              <a:t>2888</a:t>
            </a:r>
            <a:r>
              <a:rPr lang="en-US" sz="600" spc="14" dirty="0" smtClean="0">
                <a:solidFill>
                  <a:srgbClr val="FFFFFF"/>
                </a:solidFill>
              </a:rPr>
              <a:t>  </a:t>
            </a:r>
            <a:r>
              <a:rPr sz="600" spc="14" dirty="0" smtClean="0">
                <a:solidFill>
                  <a:srgbClr val="FFFFFF"/>
                </a:solidFill>
              </a:rPr>
              <a:t> |</a:t>
            </a:r>
            <a:r>
              <a:rPr lang="en-US" sz="600" spc="14" dirty="0" smtClean="0">
                <a:solidFill>
                  <a:srgbClr val="FFFFFF"/>
                </a:solidFill>
              </a:rPr>
              <a:t>  </a:t>
            </a:r>
            <a:r>
              <a:rPr sz="600" spc="14" dirty="0" smtClean="0">
                <a:solidFill>
                  <a:srgbClr val="FFFFFF"/>
                </a:solidFill>
              </a:rPr>
              <a:t> </a:t>
            </a:r>
            <a:r>
              <a:rPr sz="600" b="1" spc="14" dirty="0">
                <a:solidFill>
                  <a:srgbClr val="FFFFFF"/>
                </a:solidFill>
              </a:rPr>
              <a:t>US SUPPORT:</a:t>
            </a:r>
            <a:r>
              <a:rPr sz="600" spc="14" dirty="0">
                <a:solidFill>
                  <a:srgbClr val="FFFFFF"/>
                </a:solidFill>
              </a:rPr>
              <a:t> 1-800-961-</a:t>
            </a:r>
            <a:r>
              <a:rPr sz="600" spc="14" dirty="0" smtClean="0">
                <a:solidFill>
                  <a:srgbClr val="FFFFFF"/>
                </a:solidFill>
              </a:rPr>
              <a:t>4454</a:t>
            </a:r>
            <a:r>
              <a:rPr lang="en-US" sz="600" spc="14" dirty="0" smtClean="0">
                <a:solidFill>
                  <a:srgbClr val="FFFFFF"/>
                </a:solidFill>
              </a:rPr>
              <a:t>  </a:t>
            </a:r>
            <a:r>
              <a:rPr sz="600" spc="14" dirty="0" smtClean="0">
                <a:solidFill>
                  <a:srgbClr val="FFFFFF"/>
                </a:solidFill>
              </a:rPr>
              <a:t> |</a:t>
            </a:r>
            <a:r>
              <a:rPr lang="en-US" sz="600" spc="14" dirty="0" smtClean="0">
                <a:solidFill>
                  <a:srgbClr val="FFFFFF"/>
                </a:solidFill>
              </a:rPr>
              <a:t>  </a:t>
            </a:r>
            <a:r>
              <a:rPr sz="600" spc="14" dirty="0" smtClean="0">
                <a:solidFill>
                  <a:srgbClr val="FFFFFF"/>
                </a:solidFill>
              </a:rPr>
              <a:t> </a:t>
            </a:r>
            <a:r>
              <a:rPr sz="600" spc="14" dirty="0">
                <a:solidFill>
                  <a:srgbClr val="FFFFFF"/>
                </a:solidFill>
              </a:rPr>
              <a:t>WWW.</a:t>
            </a:r>
            <a:r>
              <a:rPr sz="600" b="1" spc="14" dirty="0">
                <a:solidFill>
                  <a:srgbClr val="FFFFFF"/>
                </a:solidFill>
              </a:rPr>
              <a:t>RACKSPACE</a:t>
            </a:r>
            <a:r>
              <a:rPr sz="600" spc="14" dirty="0">
                <a:solidFill>
                  <a:srgbClr val="FFFFFF"/>
                </a:solidFill>
              </a:rPr>
              <a:t>.COM</a:t>
            </a:r>
          </a:p>
        </p:txBody>
      </p:sp>
      <p:sp>
        <p:nvSpPr>
          <p:cNvPr id="129" name="Shape 129"/>
          <p:cNvSpPr/>
          <p:nvPr/>
        </p:nvSpPr>
        <p:spPr>
          <a:xfrm>
            <a:off x="571500" y="4819549"/>
            <a:ext cx="8001001" cy="44724"/>
          </a:xfrm>
          <a:prstGeom prst="rect">
            <a:avLst/>
          </a:prstGeom>
          <a:ln w="12700">
            <a:miter lim="400000"/>
          </a:ln>
          <a:extLst>
            <a:ext uri="{C572A759-6A51-4108-AA02-DFA0A04FC94B}">
              <ma14:wrappingTextBoxFlag xmlns:ma14="http://schemas.microsoft.com/office/mac/drawingml/2011/main" xmlns="" val="1"/>
            </a:ext>
          </a:extLst>
        </p:spPr>
        <p:txBody>
          <a:bodyPr lIns="0" tIns="0" rIns="0" bIns="0">
            <a:spAutoFit/>
          </a:bodyPr>
          <a:lstStyle/>
          <a:p>
            <a:pPr lvl="0" algn="ctr">
              <a:lnSpc>
                <a:spcPts val="338"/>
              </a:lnSpc>
              <a:defRPr sz="1800">
                <a:solidFill>
                  <a:srgbClr val="000000"/>
                </a:solidFill>
              </a:defRPr>
            </a:pPr>
            <a:r>
              <a:rPr sz="300" spc="12" dirty="0">
                <a:solidFill>
                  <a:srgbClr val="FFFFFF"/>
                </a:solidFill>
              </a:rPr>
              <a:t>© RACKSPACE LTD</a:t>
            </a:r>
            <a:r>
              <a:rPr sz="300" spc="12" dirty="0" smtClean="0">
                <a:solidFill>
                  <a:srgbClr val="FFFFFF"/>
                </a:solidFill>
              </a:rPr>
              <a:t>.</a:t>
            </a:r>
            <a:r>
              <a:rPr lang="en-US" sz="300" spc="12" dirty="0" smtClean="0">
                <a:solidFill>
                  <a:srgbClr val="FFFFFF"/>
                </a:solidFill>
              </a:rPr>
              <a:t>  </a:t>
            </a:r>
            <a:r>
              <a:rPr sz="300" spc="12" dirty="0" smtClean="0">
                <a:solidFill>
                  <a:srgbClr val="FFFFFF"/>
                </a:solidFill>
              </a:rPr>
              <a:t>|</a:t>
            </a:r>
            <a:r>
              <a:rPr lang="en-US" sz="300" spc="12" dirty="0" smtClean="0">
                <a:solidFill>
                  <a:srgbClr val="FFFFFF"/>
                </a:solidFill>
              </a:rPr>
              <a:t>  </a:t>
            </a:r>
            <a:r>
              <a:rPr sz="300" spc="12" dirty="0" smtClean="0">
                <a:solidFill>
                  <a:srgbClr val="FFFFFF"/>
                </a:solidFill>
              </a:rPr>
              <a:t>RACKSPACE</a:t>
            </a:r>
            <a:r>
              <a:rPr sz="300" spc="12" dirty="0">
                <a:solidFill>
                  <a:srgbClr val="FFFFFF"/>
                </a:solidFill>
              </a:rPr>
              <a:t>® AND FANATICAL SUPPORT® ARE SERVICE MARKS OF RACKSPACE US, INC. REGISTERED IN THE UNITED STATES AND OTHER COUNTRIES</a:t>
            </a:r>
            <a:r>
              <a:rPr sz="300" spc="12" dirty="0" smtClean="0">
                <a:solidFill>
                  <a:srgbClr val="FFFFFF"/>
                </a:solidFill>
              </a:rPr>
              <a:t>.</a:t>
            </a:r>
            <a:r>
              <a:rPr lang="en-US" sz="300" spc="12" dirty="0" smtClean="0">
                <a:solidFill>
                  <a:srgbClr val="FFFFFF"/>
                </a:solidFill>
              </a:rPr>
              <a:t>  </a:t>
            </a:r>
            <a:r>
              <a:rPr sz="300" spc="12" dirty="0" smtClean="0">
                <a:solidFill>
                  <a:srgbClr val="FFFFFF"/>
                </a:solidFill>
              </a:rPr>
              <a:t>|</a:t>
            </a:r>
            <a:r>
              <a:rPr lang="en-US" sz="300" spc="12" dirty="0" smtClean="0">
                <a:solidFill>
                  <a:srgbClr val="FFFFFF"/>
                </a:solidFill>
              </a:rPr>
              <a:t>  </a:t>
            </a:r>
            <a:r>
              <a:rPr sz="300" b="1" spc="12" dirty="0" smtClean="0">
                <a:solidFill>
                  <a:srgbClr val="FFFFFF"/>
                </a:solidFill>
              </a:rPr>
              <a:t>WWW.RACKSPACE.COM</a:t>
            </a:r>
            <a:endParaRPr sz="300" b="1" spc="12" dirty="0">
              <a:solidFill>
                <a:srgbClr val="FFFFFF"/>
              </a:solidFill>
            </a:endParaRPr>
          </a:p>
        </p:txBody>
      </p:sp>
      <p:sp>
        <p:nvSpPr>
          <p:cNvPr id="4" name="Rectangle 3"/>
          <p:cNvSpPr/>
          <p:nvPr/>
        </p:nvSpPr>
        <p:spPr>
          <a:xfrm>
            <a:off x="0" y="3369403"/>
            <a:ext cx="9144001" cy="284691"/>
          </a:xfrm>
          <a:prstGeom prst="rect">
            <a:avLst/>
          </a:prstGeom>
          <a:solidFill>
            <a:schemeClr val="bg1"/>
          </a:solidFill>
          <a:ln w="25400" cap="flat">
            <a:solidFill>
              <a:srgbClr val="FFFFFF"/>
            </a:solidFill>
            <a:prstDash val="solid"/>
            <a:bevel/>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4289" tIns="34289" rIns="34289" bIns="34289" numCol="1" spcCol="21431" rtlCol="0" anchor="ctr">
            <a:spAutoFit/>
          </a:bodyPr>
          <a:lstStyle/>
          <a:p>
            <a:pPr marL="0" marR="0" indent="0" algn="l" defTabSz="257175" rtl="0" fontAlgn="auto" latinLnBrk="1" hangingPunct="0">
              <a:lnSpc>
                <a:spcPct val="100000"/>
              </a:lnSpc>
              <a:spcBef>
                <a:spcPts val="0"/>
              </a:spcBef>
              <a:spcAft>
                <a:spcPts val="0"/>
              </a:spcAft>
              <a:buClrTx/>
              <a:buSzTx/>
              <a:buFontTx/>
              <a:buNone/>
              <a:tabLst/>
            </a:pPr>
            <a:endParaRPr kumimoji="0" lang="en-US" sz="1400" b="0" i="0" u="none" strike="noStrike" cap="none" spc="0" normalizeH="0" baseline="0">
              <a:ln>
                <a:noFill/>
              </a:ln>
              <a:solidFill>
                <a:srgbClr val="333333"/>
              </a:solidFill>
              <a:effectLst/>
              <a:uFillTx/>
              <a:latin typeface="Arial"/>
              <a:ea typeface="Arial"/>
              <a:cs typeface="Arial"/>
              <a:sym typeface="Arial"/>
            </a:endParaRPr>
          </a:p>
        </p:txBody>
      </p:sp>
      <p:pic>
        <p:nvPicPr>
          <p:cNvPr id="8" name="Picture 7" descr="LOGO-GET-SLT 2.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75397" y="3027363"/>
            <a:ext cx="2327358" cy="1018220"/>
          </a:xfrm>
          <a:prstGeom prst="rect">
            <a:avLst/>
          </a:prstGeom>
        </p:spPr>
      </p:pic>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x">
  <p:cSld name="2_Just Footer Elements">
    <p:spTree>
      <p:nvGrpSpPr>
        <p:cNvPr id="1" name=""/>
        <p:cNvGrpSpPr/>
        <p:nvPr/>
      </p:nvGrpSpPr>
      <p:grpSpPr>
        <a:xfrm>
          <a:off x="0" y="0"/>
          <a:ext cx="0" cy="0"/>
          <a:chOff x="0" y="0"/>
          <a:chExt cx="0" cy="0"/>
        </a:xfrm>
      </p:grpSpPr>
      <p:sp>
        <p:nvSpPr>
          <p:cNvPr id="141" name="Shape 141"/>
          <p:cNvSpPr/>
          <p:nvPr/>
        </p:nvSpPr>
        <p:spPr>
          <a:xfrm>
            <a:off x="2582851" y="1382793"/>
            <a:ext cx="2041376" cy="2426411"/>
          </a:xfrm>
          <a:prstGeom prst="roundRect">
            <a:avLst>
              <a:gd name="adj" fmla="val 3499"/>
            </a:avLst>
          </a:prstGeom>
          <a:ln w="25400" cap="rnd">
            <a:solidFill>
              <a:srgbClr val="AAAAAA"/>
            </a:solidFill>
            <a:round/>
          </a:ln>
        </p:spPr>
        <p:txBody>
          <a:bodyPr lIns="0" tIns="0" rIns="0" bIns="0"/>
          <a:lstStyle/>
          <a:p>
            <a:pPr lvl="0" algn="ctr" defTabSz="514350">
              <a:defRPr sz="6800">
                <a:solidFill>
                  <a:srgbClr val="000000"/>
                </a:solidFill>
                <a:latin typeface="Gill Sans"/>
                <a:ea typeface="Gill Sans"/>
                <a:cs typeface="Gill Sans"/>
                <a:sym typeface="Gill Sans"/>
              </a:defRPr>
            </a:pPr>
            <a:endParaRPr/>
          </a:p>
        </p:txBody>
      </p:sp>
      <p:sp>
        <p:nvSpPr>
          <p:cNvPr id="142" name="Shape 142"/>
          <p:cNvSpPr/>
          <p:nvPr/>
        </p:nvSpPr>
        <p:spPr>
          <a:xfrm>
            <a:off x="4751811" y="1382793"/>
            <a:ext cx="2041376" cy="2426411"/>
          </a:xfrm>
          <a:prstGeom prst="roundRect">
            <a:avLst>
              <a:gd name="adj" fmla="val 3499"/>
            </a:avLst>
          </a:prstGeom>
          <a:ln w="25400" cap="rnd">
            <a:solidFill>
              <a:srgbClr val="AAAAAA"/>
            </a:solidFill>
            <a:round/>
          </a:ln>
        </p:spPr>
        <p:txBody>
          <a:bodyPr lIns="0" tIns="0" rIns="0" bIns="0"/>
          <a:lstStyle/>
          <a:p>
            <a:pPr lvl="0" algn="ctr" defTabSz="514350">
              <a:defRPr sz="6800">
                <a:solidFill>
                  <a:srgbClr val="000000"/>
                </a:solidFill>
                <a:latin typeface="Gill Sans"/>
                <a:ea typeface="Gill Sans"/>
                <a:cs typeface="Gill Sans"/>
                <a:sym typeface="Gill Sans"/>
              </a:defRPr>
            </a:pPr>
            <a:endParaRPr/>
          </a:p>
        </p:txBody>
      </p:sp>
      <p:sp>
        <p:nvSpPr>
          <p:cNvPr id="143" name="Shape 143"/>
          <p:cNvSpPr/>
          <p:nvPr/>
        </p:nvSpPr>
        <p:spPr>
          <a:xfrm>
            <a:off x="6902543" y="1382793"/>
            <a:ext cx="2041376" cy="2426411"/>
          </a:xfrm>
          <a:prstGeom prst="roundRect">
            <a:avLst>
              <a:gd name="adj" fmla="val 3499"/>
            </a:avLst>
          </a:prstGeom>
          <a:ln w="25400" cap="rnd">
            <a:solidFill>
              <a:srgbClr val="AAAAAA"/>
            </a:solidFill>
            <a:round/>
          </a:ln>
        </p:spPr>
        <p:txBody>
          <a:bodyPr lIns="0" tIns="0" rIns="0" bIns="0"/>
          <a:lstStyle/>
          <a:p>
            <a:pPr lvl="0" algn="ctr" defTabSz="514350">
              <a:defRPr sz="6800">
                <a:solidFill>
                  <a:srgbClr val="000000"/>
                </a:solidFill>
                <a:latin typeface="Gill Sans"/>
                <a:ea typeface="Gill Sans"/>
                <a:cs typeface="Gill Sans"/>
                <a:sym typeface="Gill Sans"/>
              </a:defRPr>
            </a:pPr>
            <a:endParaRPr/>
          </a:p>
        </p:txBody>
      </p:sp>
      <p:sp>
        <p:nvSpPr>
          <p:cNvPr id="144" name="Shape 144"/>
          <p:cNvSpPr/>
          <p:nvPr/>
        </p:nvSpPr>
        <p:spPr>
          <a:xfrm>
            <a:off x="341657" y="943669"/>
            <a:ext cx="8460686" cy="1"/>
          </a:xfrm>
          <a:prstGeom prst="line">
            <a:avLst/>
          </a:prstGeom>
          <a:ln w="25400">
            <a:solidFill>
              <a:srgbClr val="808080"/>
            </a:solidFill>
          </a:ln>
        </p:spPr>
        <p:txBody>
          <a:bodyPr lIns="0" tIns="0" rIns="0" bIns="0"/>
          <a:lstStyle/>
          <a:p>
            <a:pPr lvl="0">
              <a:defRPr sz="1600">
                <a:solidFill>
                  <a:srgbClr val="000000"/>
                </a:solidFill>
                <a:latin typeface="+mn-lt"/>
                <a:ea typeface="+mn-ea"/>
                <a:cs typeface="+mn-cs"/>
                <a:sym typeface="Helvetica"/>
              </a:defRPr>
            </a:pPr>
            <a:endParaRPr/>
          </a:p>
        </p:txBody>
      </p:sp>
      <p:sp>
        <p:nvSpPr>
          <p:cNvPr id="145" name="Shape 145"/>
          <p:cNvSpPr>
            <a:spLocks noGrp="1"/>
          </p:cNvSpPr>
          <p:nvPr>
            <p:ph type="title"/>
          </p:nvPr>
        </p:nvSpPr>
        <p:spPr>
          <a:xfrm>
            <a:off x="457200" y="0"/>
            <a:ext cx="8229601" cy="885489"/>
          </a:xfrm>
          <a:prstGeom prst="rect">
            <a:avLst/>
          </a:prstGeom>
        </p:spPr>
        <p:txBody>
          <a:bodyPr/>
          <a:lstStyle>
            <a:lvl1pPr defTabSz="257175"/>
          </a:lstStyle>
          <a:p>
            <a:pPr lvl="0">
              <a:defRPr sz="1800" b="0">
                <a:solidFill>
                  <a:srgbClr val="000000"/>
                </a:solidFill>
              </a:defRPr>
            </a:pPr>
            <a:r>
              <a:rPr lang="en-US" sz="2300" b="1" smtClean="0">
                <a:solidFill>
                  <a:srgbClr val="C41B22"/>
                </a:solidFill>
              </a:rPr>
              <a:t>Click to edit Master title style</a:t>
            </a:r>
            <a:endParaRPr sz="2300" b="1">
              <a:solidFill>
                <a:srgbClr val="C41B22"/>
              </a:solidFill>
            </a:endParaRPr>
          </a:p>
        </p:txBody>
      </p:sp>
      <p:sp>
        <p:nvSpPr>
          <p:cNvPr id="146" name="Shape 146"/>
          <p:cNvSpPr>
            <a:spLocks noGrp="1"/>
          </p:cNvSpPr>
          <p:nvPr>
            <p:ph type="body" idx="1"/>
          </p:nvPr>
        </p:nvSpPr>
        <p:spPr>
          <a:xfrm>
            <a:off x="2689224" y="1554956"/>
            <a:ext cx="1828456" cy="2945700"/>
          </a:xfrm>
          <a:prstGeom prst="rect">
            <a:avLst/>
          </a:prstGeom>
        </p:spPr>
        <p:txBody>
          <a:bodyPr/>
          <a:lstStyle>
            <a:lvl1pPr marL="0" indent="0" defTabSz="257175">
              <a:buClrTx/>
              <a:buSzTx/>
              <a:buNone/>
            </a:lvl1pPr>
            <a:lvl2pPr marL="277748" indent="-164591" defTabSz="257175">
              <a:buClrTx/>
              <a:buChar char="–"/>
            </a:lvl2pPr>
            <a:lvl3pPr marL="354109" indent="-132938" defTabSz="257175">
              <a:buClrTx/>
            </a:lvl3pPr>
            <a:lvl4pPr marL="471144" indent="-172821" defTabSz="257175">
              <a:buClrTx/>
              <a:buChar char="–"/>
            </a:lvl4pPr>
            <a:lvl5pPr marL="550353" indent="-185165" defTabSz="257175">
              <a:buClrTx/>
              <a:buChar char="»"/>
            </a:lvl5pPr>
          </a:lstStyle>
          <a:p>
            <a:pPr lvl="0">
              <a:defRPr sz="1800">
                <a:solidFill>
                  <a:srgbClr val="000000"/>
                </a:solidFill>
              </a:defRPr>
            </a:pPr>
            <a:r>
              <a:rPr lang="en-US" sz="1400" smtClean="0">
                <a:solidFill>
                  <a:srgbClr val="282828"/>
                </a:solidFill>
              </a:rPr>
              <a:t>Click to edit Master text styles</a:t>
            </a:r>
          </a:p>
          <a:p>
            <a:pPr lvl="1">
              <a:defRPr sz="1800">
                <a:solidFill>
                  <a:srgbClr val="000000"/>
                </a:solidFill>
              </a:defRPr>
            </a:pPr>
            <a:r>
              <a:rPr lang="en-US" sz="1400" smtClean="0">
                <a:solidFill>
                  <a:srgbClr val="282828"/>
                </a:solidFill>
              </a:rPr>
              <a:t>Second level</a:t>
            </a:r>
          </a:p>
          <a:p>
            <a:pPr lvl="2">
              <a:defRPr sz="1800">
                <a:solidFill>
                  <a:srgbClr val="000000"/>
                </a:solidFill>
              </a:defRPr>
            </a:pPr>
            <a:r>
              <a:rPr lang="en-US" sz="1400" smtClean="0">
                <a:solidFill>
                  <a:srgbClr val="282828"/>
                </a:solidFill>
              </a:rPr>
              <a:t>Third level</a:t>
            </a:r>
          </a:p>
          <a:p>
            <a:pPr lvl="3">
              <a:defRPr sz="1800">
                <a:solidFill>
                  <a:srgbClr val="000000"/>
                </a:solidFill>
              </a:defRPr>
            </a:pPr>
            <a:r>
              <a:rPr lang="en-US" sz="1400" smtClean="0">
                <a:solidFill>
                  <a:srgbClr val="282828"/>
                </a:solidFill>
              </a:rPr>
              <a:t>Fourth level</a:t>
            </a:r>
          </a:p>
          <a:p>
            <a:pPr lvl="4">
              <a:defRPr sz="1800">
                <a:solidFill>
                  <a:srgbClr val="000000"/>
                </a:solidFill>
              </a:defRPr>
            </a:pPr>
            <a:r>
              <a:rPr lang="en-US" sz="1400" smtClean="0">
                <a:solidFill>
                  <a:srgbClr val="282828"/>
                </a:solidFill>
              </a:rPr>
              <a:t>Fifth level</a:t>
            </a:r>
            <a:endParaRPr sz="1400">
              <a:solidFill>
                <a:srgbClr val="282828"/>
              </a:solidFill>
            </a:endParaRPr>
          </a:p>
        </p:txBody>
      </p:sp>
      <p:pic>
        <p:nvPicPr>
          <p:cNvPr id="10" name="Picture 9" descr="LOGO-GET-SLT 2.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6540" y="4498153"/>
            <a:ext cx="1314016" cy="574882"/>
          </a:xfrm>
          <a:prstGeom prst="rect">
            <a:avLst/>
          </a:prstGeom>
        </p:spPr>
      </p:pic>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x">
  <p:cSld name="Side by Side Comparison">
    <p:spTree>
      <p:nvGrpSpPr>
        <p:cNvPr id="1" name=""/>
        <p:cNvGrpSpPr/>
        <p:nvPr/>
      </p:nvGrpSpPr>
      <p:grpSpPr>
        <a:xfrm>
          <a:off x="0" y="0"/>
          <a:ext cx="0" cy="0"/>
          <a:chOff x="0" y="0"/>
          <a:chExt cx="0" cy="0"/>
        </a:xfrm>
      </p:grpSpPr>
      <p:pic>
        <p:nvPicPr>
          <p:cNvPr id="148" name="image2.png"/>
          <p:cNvPicPr/>
          <p:nvPr/>
        </p:nvPicPr>
        <p:blipFill>
          <a:blip r:embed="rId2" cstate="email">
            <a:extLst>
              <a:ext uri="{28A0092B-C50C-407E-A947-70E740481C1C}">
                <a14:useLocalDpi xmlns:a14="http://schemas.microsoft.com/office/drawing/2010/main"/>
              </a:ext>
            </a:extLst>
          </a:blip>
          <a:stretch>
            <a:fillRect/>
          </a:stretch>
        </p:blipFill>
        <p:spPr>
          <a:xfrm>
            <a:off x="398575" y="4619018"/>
            <a:ext cx="993577" cy="384715"/>
          </a:xfrm>
          <a:prstGeom prst="rect">
            <a:avLst/>
          </a:prstGeom>
          <a:ln w="12700">
            <a:miter lim="400000"/>
          </a:ln>
        </p:spPr>
      </p:pic>
      <p:sp>
        <p:nvSpPr>
          <p:cNvPr id="149" name="Shape 149"/>
          <p:cNvSpPr/>
          <p:nvPr/>
        </p:nvSpPr>
        <p:spPr>
          <a:xfrm>
            <a:off x="341657" y="945479"/>
            <a:ext cx="8460686" cy="1"/>
          </a:xfrm>
          <a:prstGeom prst="line">
            <a:avLst/>
          </a:prstGeom>
          <a:ln w="25400">
            <a:solidFill>
              <a:srgbClr val="808080"/>
            </a:solidFill>
          </a:ln>
        </p:spPr>
        <p:txBody>
          <a:bodyPr lIns="0" tIns="0" rIns="0" bIns="0"/>
          <a:lstStyle/>
          <a:p>
            <a:pPr lvl="0">
              <a:defRPr sz="1600">
                <a:solidFill>
                  <a:srgbClr val="000000"/>
                </a:solidFill>
                <a:latin typeface="+mn-lt"/>
                <a:ea typeface="+mn-ea"/>
                <a:cs typeface="+mn-cs"/>
                <a:sym typeface="Helvetica"/>
              </a:defRPr>
            </a:pPr>
            <a:endParaRPr/>
          </a:p>
        </p:txBody>
      </p:sp>
      <p:sp>
        <p:nvSpPr>
          <p:cNvPr id="150" name="Shape 150"/>
          <p:cNvSpPr>
            <a:spLocks noGrp="1"/>
          </p:cNvSpPr>
          <p:nvPr>
            <p:ph type="title"/>
          </p:nvPr>
        </p:nvSpPr>
        <p:spPr>
          <a:xfrm>
            <a:off x="457200" y="0"/>
            <a:ext cx="8229601" cy="885489"/>
          </a:xfrm>
          <a:prstGeom prst="rect">
            <a:avLst/>
          </a:prstGeom>
        </p:spPr>
        <p:txBody>
          <a:bodyPr/>
          <a:lstStyle>
            <a:lvl1pPr defTabSz="257175"/>
          </a:lstStyle>
          <a:p>
            <a:pPr lvl="0">
              <a:defRPr sz="1800" b="0">
                <a:solidFill>
                  <a:srgbClr val="000000"/>
                </a:solidFill>
              </a:defRPr>
            </a:pPr>
            <a:r>
              <a:rPr lang="en-US" sz="2300" b="1" smtClean="0">
                <a:solidFill>
                  <a:srgbClr val="C41B22"/>
                </a:solidFill>
              </a:rPr>
              <a:t>Click to edit Master title style</a:t>
            </a:r>
            <a:endParaRPr sz="2300" b="1">
              <a:solidFill>
                <a:srgbClr val="C41B22"/>
              </a:solidFill>
            </a:endParaRPr>
          </a:p>
        </p:txBody>
      </p:sp>
      <p:sp>
        <p:nvSpPr>
          <p:cNvPr id="151" name="Shape 151"/>
          <p:cNvSpPr>
            <a:spLocks noGrp="1"/>
          </p:cNvSpPr>
          <p:nvPr>
            <p:ph type="body" idx="1"/>
          </p:nvPr>
        </p:nvSpPr>
        <p:spPr>
          <a:xfrm>
            <a:off x="-1" y="1228725"/>
            <a:ext cx="4438049" cy="3914775"/>
          </a:xfrm>
          <a:prstGeom prst="rect">
            <a:avLst/>
          </a:prstGeom>
          <a:solidFill>
            <a:srgbClr val="F2F2F2"/>
          </a:solidFill>
        </p:spPr>
        <p:txBody>
          <a:bodyPr lIns="137159" tIns="137159" rIns="137159" bIns="137159">
            <a:normAutofit/>
          </a:bodyPr>
          <a:lstStyle>
            <a:lvl1pPr marL="123444" indent="-123444" defTabSz="257175"/>
            <a:lvl2pPr marL="277748" indent="-164591" defTabSz="257175">
              <a:buChar char="–"/>
            </a:lvl2pPr>
            <a:lvl3pPr marL="354109" indent="-132938" defTabSz="257175"/>
            <a:lvl4pPr marL="471144" indent="-172821" defTabSz="257175">
              <a:buChar char="–"/>
            </a:lvl4pPr>
            <a:lvl5pPr marL="550353" indent="-185165" defTabSz="257175">
              <a:buChar char="»"/>
            </a:lvl5pPr>
          </a:lstStyle>
          <a:p>
            <a:pPr lvl="0">
              <a:defRPr sz="1800">
                <a:solidFill>
                  <a:srgbClr val="000000"/>
                </a:solidFill>
              </a:defRPr>
            </a:pPr>
            <a:r>
              <a:rPr lang="en-US" sz="1400" smtClean="0">
                <a:solidFill>
                  <a:srgbClr val="282828"/>
                </a:solidFill>
              </a:rPr>
              <a:t>Click to edit Master text styles</a:t>
            </a:r>
          </a:p>
          <a:p>
            <a:pPr lvl="1">
              <a:defRPr sz="1800">
                <a:solidFill>
                  <a:srgbClr val="000000"/>
                </a:solidFill>
              </a:defRPr>
            </a:pPr>
            <a:r>
              <a:rPr lang="en-US" sz="1400" smtClean="0">
                <a:solidFill>
                  <a:srgbClr val="282828"/>
                </a:solidFill>
              </a:rPr>
              <a:t>Second level</a:t>
            </a:r>
          </a:p>
          <a:p>
            <a:pPr lvl="2">
              <a:defRPr sz="1800">
                <a:solidFill>
                  <a:srgbClr val="000000"/>
                </a:solidFill>
              </a:defRPr>
            </a:pPr>
            <a:r>
              <a:rPr lang="en-US" sz="1400" smtClean="0">
                <a:solidFill>
                  <a:srgbClr val="282828"/>
                </a:solidFill>
              </a:rPr>
              <a:t>Third level</a:t>
            </a:r>
          </a:p>
          <a:p>
            <a:pPr lvl="3">
              <a:defRPr sz="1800">
                <a:solidFill>
                  <a:srgbClr val="000000"/>
                </a:solidFill>
              </a:defRPr>
            </a:pPr>
            <a:r>
              <a:rPr lang="en-US" sz="1400" smtClean="0">
                <a:solidFill>
                  <a:srgbClr val="282828"/>
                </a:solidFill>
              </a:rPr>
              <a:t>Fourth level</a:t>
            </a:r>
          </a:p>
          <a:p>
            <a:pPr lvl="4">
              <a:defRPr sz="1800">
                <a:solidFill>
                  <a:srgbClr val="000000"/>
                </a:solidFill>
              </a:defRPr>
            </a:pPr>
            <a:r>
              <a:rPr lang="en-US" sz="1400" smtClean="0">
                <a:solidFill>
                  <a:srgbClr val="282828"/>
                </a:solidFill>
              </a:rPr>
              <a:t>Fifth level</a:t>
            </a:r>
            <a:endParaRPr sz="1400">
              <a:solidFill>
                <a:srgbClr val="282828"/>
              </a:solidFill>
            </a:endParaRPr>
          </a:p>
        </p:txBody>
      </p:sp>
      <p:pic>
        <p:nvPicPr>
          <p:cNvPr id="152" name="image1.png"/>
          <p:cNvPicPr/>
          <p:nvPr/>
        </p:nvPicPr>
        <p:blipFill>
          <a:blip r:embed="rId3" cstate="email">
            <a:extLst>
              <a:ext uri="{28A0092B-C50C-407E-A947-70E740481C1C}">
                <a14:useLocalDpi xmlns:a14="http://schemas.microsoft.com/office/drawing/2010/main"/>
              </a:ext>
            </a:extLst>
          </a:blip>
          <a:stretch>
            <a:fillRect/>
          </a:stretch>
        </p:blipFill>
        <p:spPr>
          <a:xfrm>
            <a:off x="7830675" y="4705792"/>
            <a:ext cx="870369" cy="255250"/>
          </a:xfrm>
          <a:prstGeom prst="rect">
            <a:avLst/>
          </a:prstGeom>
          <a:ln w="12700">
            <a:miter lim="400000"/>
          </a:ln>
        </p:spPr>
      </p:pic>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Custom Layout">
    <p:bg>
      <p:bgPr>
        <a:blipFill rotWithShape="1">
          <a:blip r:embed="rId2"/>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543806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heme Black">
    <p:spTree>
      <p:nvGrpSpPr>
        <p:cNvPr id="1" name=""/>
        <p:cNvGrpSpPr/>
        <p:nvPr/>
      </p:nvGrpSpPr>
      <p:grpSpPr>
        <a:xfrm>
          <a:off x="0" y="0"/>
          <a:ext cx="0" cy="0"/>
          <a:chOff x="0" y="0"/>
          <a:chExt cx="0" cy="0"/>
        </a:xfrm>
      </p:grpSpPr>
      <p:pic>
        <p:nvPicPr>
          <p:cNvPr id="2" name="Picture 1" descr="LOGO-GET-SLT 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771525"/>
            <a:ext cx="8229600" cy="3600450"/>
          </a:xfrm>
          <a:prstGeom prst="rect">
            <a:avLst/>
          </a:prstGeom>
        </p:spPr>
      </p:pic>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11AB74FE-3BC9-FD42-B7D9-D38A3DA3B201}" type="slidenum">
              <a:rPr lang="en-US" smtClean="0"/>
              <a:t>‹#›</a:t>
            </a:fld>
            <a:endParaRPr lang="en-US"/>
          </a:p>
        </p:txBody>
      </p:sp>
    </p:spTree>
    <p:extLst>
      <p:ext uri="{BB962C8B-B14F-4D97-AF65-F5344CB8AC3E}">
        <p14:creationId xmlns:p14="http://schemas.microsoft.com/office/powerpoint/2010/main" val="840407117"/>
      </p:ext>
    </p:extLst>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x">
  <p:cSld name="1_Call out or Quote Layout">
    <p:spTree>
      <p:nvGrpSpPr>
        <p:cNvPr id="1" name=""/>
        <p:cNvGrpSpPr/>
        <p:nvPr/>
      </p:nvGrpSpPr>
      <p:grpSpPr>
        <a:xfrm>
          <a:off x="0" y="0"/>
          <a:ext cx="0" cy="0"/>
          <a:chOff x="0" y="0"/>
          <a:chExt cx="0" cy="0"/>
        </a:xfrm>
      </p:grpSpPr>
      <p:pic>
        <p:nvPicPr>
          <p:cNvPr id="154" name="image2.png"/>
          <p:cNvPicPr/>
          <p:nvPr/>
        </p:nvPicPr>
        <p:blipFill>
          <a:blip r:embed="rId2" cstate="email">
            <a:extLst>
              <a:ext uri="{28A0092B-C50C-407E-A947-70E740481C1C}">
                <a14:useLocalDpi xmlns:a14="http://schemas.microsoft.com/office/drawing/2010/main"/>
              </a:ext>
            </a:extLst>
          </a:blip>
          <a:stretch>
            <a:fillRect/>
          </a:stretch>
        </p:blipFill>
        <p:spPr>
          <a:xfrm>
            <a:off x="398575" y="4619018"/>
            <a:ext cx="993577" cy="384715"/>
          </a:xfrm>
          <a:prstGeom prst="rect">
            <a:avLst/>
          </a:prstGeom>
          <a:ln w="12700">
            <a:miter lim="400000"/>
          </a:ln>
        </p:spPr>
      </p:pic>
      <p:sp>
        <p:nvSpPr>
          <p:cNvPr id="155" name="Shape 155"/>
          <p:cNvSpPr/>
          <p:nvPr/>
        </p:nvSpPr>
        <p:spPr>
          <a:xfrm>
            <a:off x="-1" y="4470539"/>
            <a:ext cx="9144001" cy="672962"/>
          </a:xfrm>
          <a:prstGeom prst="rect">
            <a:avLst/>
          </a:prstGeom>
          <a:solidFill>
            <a:srgbClr val="FFFFFF"/>
          </a:solidFill>
          <a:ln w="3175">
            <a:solidFill>
              <a:srgbClr val="FFFFFF"/>
            </a:solidFill>
          </a:ln>
        </p:spPr>
        <p:txBody>
          <a:bodyPr lIns="0" tIns="0" rIns="0" bIns="0" anchor="ctr"/>
          <a:lstStyle/>
          <a:p>
            <a:pPr lvl="0" algn="ctr">
              <a:defRPr>
                <a:solidFill>
                  <a:srgbClr val="FFFFFF"/>
                </a:solidFill>
              </a:defRPr>
            </a:pPr>
            <a:endParaRPr/>
          </a:p>
        </p:txBody>
      </p:sp>
      <p:pic>
        <p:nvPicPr>
          <p:cNvPr id="156" name="image11.png"/>
          <p:cNvPicPr/>
          <p:nvPr/>
        </p:nvPicPr>
        <p:blipFill>
          <a:blip r:embed="rId3" cstate="email">
            <a:extLst>
              <a:ext uri="{28A0092B-C50C-407E-A947-70E740481C1C}">
                <a14:useLocalDpi xmlns:a14="http://schemas.microsoft.com/office/drawing/2010/main"/>
              </a:ext>
            </a:extLst>
          </a:blip>
          <a:srcRect/>
          <a:stretch>
            <a:fillRect/>
          </a:stretch>
        </p:blipFill>
        <p:spPr>
          <a:xfrm>
            <a:off x="-1" y="0"/>
            <a:ext cx="9144003" cy="4470540"/>
          </a:xfrm>
          <a:prstGeom prst="rect">
            <a:avLst/>
          </a:prstGeom>
          <a:ln w="12700">
            <a:miter lim="400000"/>
          </a:ln>
        </p:spPr>
      </p:pic>
      <p:sp>
        <p:nvSpPr>
          <p:cNvPr id="158" name="Shape 158"/>
          <p:cNvSpPr>
            <a:spLocks noGrp="1"/>
          </p:cNvSpPr>
          <p:nvPr>
            <p:ph type="title"/>
          </p:nvPr>
        </p:nvSpPr>
        <p:spPr>
          <a:xfrm>
            <a:off x="563880" y="1981200"/>
            <a:ext cx="8229601" cy="1097281"/>
          </a:xfrm>
          <a:prstGeom prst="rect">
            <a:avLst/>
          </a:prstGeom>
        </p:spPr>
        <p:txBody>
          <a:bodyPr anchor="ctr"/>
          <a:lstStyle>
            <a:lvl1pPr defTabSz="257175">
              <a:lnSpc>
                <a:spcPct val="100000"/>
              </a:lnSpc>
              <a:defRPr sz="2700" b="0">
                <a:latin typeface="Arial Black"/>
                <a:ea typeface="Arial Black"/>
                <a:cs typeface="Arial Black"/>
                <a:sym typeface="Arial Black"/>
              </a:defRPr>
            </a:lvl1pPr>
          </a:lstStyle>
          <a:p>
            <a:pPr lvl="0">
              <a:defRPr sz="1800">
                <a:solidFill>
                  <a:srgbClr val="000000"/>
                </a:solidFill>
              </a:defRPr>
            </a:pPr>
            <a:r>
              <a:rPr lang="en-US" sz="2700" smtClean="0">
                <a:solidFill>
                  <a:srgbClr val="C41B22"/>
                </a:solidFill>
              </a:rPr>
              <a:t>Click to edit Master title style</a:t>
            </a:r>
            <a:endParaRPr sz="2700">
              <a:solidFill>
                <a:srgbClr val="C41B22"/>
              </a:solidFill>
            </a:endParaRPr>
          </a:p>
        </p:txBody>
      </p:sp>
      <p:pic>
        <p:nvPicPr>
          <p:cNvPr id="7" name="Picture 6" descr="LOGO-GET-SLT 2.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16540" y="4510849"/>
            <a:ext cx="1314016" cy="574882"/>
          </a:xfrm>
          <a:prstGeom prst="rect">
            <a:avLst/>
          </a:prstGeom>
        </p:spPr>
      </p:pic>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x">
  <p:cSld name="Call out or Quote Layout">
    <p:spTree>
      <p:nvGrpSpPr>
        <p:cNvPr id="1" name=""/>
        <p:cNvGrpSpPr/>
        <p:nvPr/>
      </p:nvGrpSpPr>
      <p:grpSpPr>
        <a:xfrm>
          <a:off x="0" y="0"/>
          <a:ext cx="0" cy="0"/>
          <a:chOff x="0" y="0"/>
          <a:chExt cx="0" cy="0"/>
        </a:xfrm>
      </p:grpSpPr>
      <p:sp>
        <p:nvSpPr>
          <p:cNvPr id="166" name="Shape 166"/>
          <p:cNvSpPr/>
          <p:nvPr/>
        </p:nvSpPr>
        <p:spPr>
          <a:xfrm>
            <a:off x="-1" y="-1"/>
            <a:ext cx="9144001" cy="4480561"/>
          </a:xfrm>
          <a:prstGeom prst="rect">
            <a:avLst/>
          </a:prstGeom>
          <a:solidFill>
            <a:srgbClr val="C41B22"/>
          </a:solidFill>
          <a:ln w="12700">
            <a:miter lim="400000"/>
          </a:ln>
        </p:spPr>
        <p:txBody>
          <a:bodyPr lIns="0" tIns="0" rIns="0" bIns="0" anchor="ctr"/>
          <a:lstStyle/>
          <a:p>
            <a:pPr lvl="0" algn="ctr">
              <a:defRPr>
                <a:solidFill>
                  <a:srgbClr val="FFFFFF"/>
                </a:solidFill>
              </a:defRPr>
            </a:pPr>
            <a:endParaRPr/>
          </a:p>
        </p:txBody>
      </p:sp>
      <p:sp>
        <p:nvSpPr>
          <p:cNvPr id="167" name="Shape 167"/>
          <p:cNvSpPr>
            <a:spLocks noGrp="1"/>
          </p:cNvSpPr>
          <p:nvPr>
            <p:ph type="title"/>
          </p:nvPr>
        </p:nvSpPr>
        <p:spPr>
          <a:xfrm>
            <a:off x="563880" y="1691640"/>
            <a:ext cx="8229601" cy="1097281"/>
          </a:xfrm>
          <a:prstGeom prst="rect">
            <a:avLst/>
          </a:prstGeom>
        </p:spPr>
        <p:txBody>
          <a:bodyPr anchor="ctr"/>
          <a:lstStyle>
            <a:lvl1pPr defTabSz="257175">
              <a:lnSpc>
                <a:spcPct val="100000"/>
              </a:lnSpc>
              <a:defRPr sz="2700" b="0">
                <a:solidFill>
                  <a:srgbClr val="FFFFFF"/>
                </a:solidFill>
                <a:latin typeface="Arial Black"/>
                <a:ea typeface="Arial Black"/>
                <a:cs typeface="Arial Black"/>
                <a:sym typeface="Arial Black"/>
              </a:defRPr>
            </a:lvl1pPr>
          </a:lstStyle>
          <a:p>
            <a:pPr lvl="0">
              <a:defRPr sz="1800">
                <a:solidFill>
                  <a:srgbClr val="000000"/>
                </a:solidFill>
              </a:defRPr>
            </a:pPr>
            <a:r>
              <a:rPr lang="en-US" sz="2700" smtClean="0">
                <a:solidFill>
                  <a:srgbClr val="FFFFFF"/>
                </a:solidFill>
              </a:rPr>
              <a:t>Click to edit Master title style</a:t>
            </a:r>
            <a:endParaRPr sz="2700">
              <a:solidFill>
                <a:srgbClr val="FFFFFF"/>
              </a:solidFill>
            </a:endParaRPr>
          </a:p>
        </p:txBody>
      </p:sp>
      <p:pic>
        <p:nvPicPr>
          <p:cNvPr id="168" name="image1.png"/>
          <p:cNvPicPr/>
          <p:nvPr/>
        </p:nvPicPr>
        <p:blipFill>
          <a:blip r:embed="rId2" cstate="email">
            <a:extLst>
              <a:ext uri="{28A0092B-C50C-407E-A947-70E740481C1C}">
                <a14:useLocalDpi xmlns:a14="http://schemas.microsoft.com/office/drawing/2010/main"/>
              </a:ext>
            </a:extLst>
          </a:blip>
          <a:stretch>
            <a:fillRect/>
          </a:stretch>
        </p:blipFill>
        <p:spPr>
          <a:xfrm>
            <a:off x="7830675" y="4705792"/>
            <a:ext cx="870369" cy="255250"/>
          </a:xfrm>
          <a:prstGeom prst="rect">
            <a:avLst/>
          </a:prstGeom>
          <a:ln w="12700">
            <a:miter lim="400000"/>
          </a:ln>
        </p:spPr>
      </p:pic>
      <p:pic>
        <p:nvPicPr>
          <p:cNvPr id="7" name="Picture 6" descr="LOGO-GET-SLT 2.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6540" y="4510849"/>
            <a:ext cx="1314016" cy="574882"/>
          </a:xfrm>
          <a:prstGeom prst="rect">
            <a:avLst/>
          </a:prstGeom>
        </p:spPr>
      </p:pic>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1_Title and Content">
    <p:spTree>
      <p:nvGrpSpPr>
        <p:cNvPr id="1" name=""/>
        <p:cNvGrpSpPr/>
        <p:nvPr/>
      </p:nvGrpSpPr>
      <p:grpSpPr>
        <a:xfrm>
          <a:off x="0" y="0"/>
          <a:ext cx="0" cy="0"/>
          <a:chOff x="0" y="0"/>
          <a:chExt cx="0" cy="0"/>
        </a:xfrm>
      </p:grpSpPr>
      <p:sp>
        <p:nvSpPr>
          <p:cNvPr id="224" name="Shape 224"/>
          <p:cNvSpPr>
            <a:spLocks noGrp="1"/>
          </p:cNvSpPr>
          <p:nvPr>
            <p:ph type="title"/>
          </p:nvPr>
        </p:nvSpPr>
        <p:spPr>
          <a:prstGeom prst="rect">
            <a:avLst/>
          </a:prstGeom>
        </p:spPr>
        <p:txBody>
          <a:bodyPr/>
          <a:lstStyle/>
          <a:p>
            <a:pPr lvl="0">
              <a:defRPr sz="1800" b="0">
                <a:solidFill>
                  <a:srgbClr val="000000"/>
                </a:solidFill>
              </a:defRPr>
            </a:pPr>
            <a:r>
              <a:rPr lang="en-US" sz="2300" b="1" smtClean="0">
                <a:solidFill>
                  <a:srgbClr val="C41B22"/>
                </a:solidFill>
              </a:rPr>
              <a:t>Click to edit Master title style</a:t>
            </a:r>
            <a:endParaRPr sz="2300" b="1">
              <a:solidFill>
                <a:srgbClr val="C41B22"/>
              </a:solidFill>
            </a:endParaRPr>
          </a:p>
        </p:txBody>
      </p:sp>
      <p:sp>
        <p:nvSpPr>
          <p:cNvPr id="225" name="Shape 225"/>
          <p:cNvSpPr>
            <a:spLocks noGrp="1"/>
          </p:cNvSpPr>
          <p:nvPr>
            <p:ph type="body" idx="1"/>
          </p:nvPr>
        </p:nvSpPr>
        <p:spPr>
          <a:prstGeom prst="rect">
            <a:avLst/>
          </a:prstGeom>
        </p:spPr>
        <p:txBody>
          <a:bodyPr/>
          <a:lstStyle>
            <a:lvl2pPr>
              <a:buChar char="–"/>
            </a:lvl2pPr>
            <a:lvl4pPr>
              <a:buChar char="–"/>
            </a:lvl4pPr>
            <a:lvl5pPr>
              <a:buChar char="»"/>
            </a:lvl5pPr>
          </a:lstStyle>
          <a:p>
            <a:pPr lvl="0">
              <a:defRPr sz="1800">
                <a:solidFill>
                  <a:srgbClr val="000000"/>
                </a:solidFill>
              </a:defRPr>
            </a:pPr>
            <a:r>
              <a:rPr lang="en-US" sz="1400" smtClean="0">
                <a:solidFill>
                  <a:srgbClr val="282828"/>
                </a:solidFill>
              </a:rPr>
              <a:t>Click to edit Master text styles</a:t>
            </a:r>
          </a:p>
          <a:p>
            <a:pPr lvl="1">
              <a:defRPr sz="1800">
                <a:solidFill>
                  <a:srgbClr val="000000"/>
                </a:solidFill>
              </a:defRPr>
            </a:pPr>
            <a:r>
              <a:rPr lang="en-US" sz="1400" smtClean="0">
                <a:solidFill>
                  <a:srgbClr val="282828"/>
                </a:solidFill>
              </a:rPr>
              <a:t>Second level</a:t>
            </a:r>
          </a:p>
          <a:p>
            <a:pPr lvl="2">
              <a:defRPr sz="1800">
                <a:solidFill>
                  <a:srgbClr val="000000"/>
                </a:solidFill>
              </a:defRPr>
            </a:pPr>
            <a:r>
              <a:rPr lang="en-US" sz="1400" smtClean="0">
                <a:solidFill>
                  <a:srgbClr val="282828"/>
                </a:solidFill>
              </a:rPr>
              <a:t>Third level</a:t>
            </a:r>
          </a:p>
          <a:p>
            <a:pPr lvl="3">
              <a:defRPr sz="1800">
                <a:solidFill>
                  <a:srgbClr val="000000"/>
                </a:solidFill>
              </a:defRPr>
            </a:pPr>
            <a:r>
              <a:rPr lang="en-US" sz="1400" smtClean="0">
                <a:solidFill>
                  <a:srgbClr val="282828"/>
                </a:solidFill>
              </a:rPr>
              <a:t>Fourth level</a:t>
            </a:r>
          </a:p>
          <a:p>
            <a:pPr lvl="4">
              <a:defRPr sz="1800">
                <a:solidFill>
                  <a:srgbClr val="000000"/>
                </a:solidFill>
              </a:defRPr>
            </a:pPr>
            <a:r>
              <a:rPr lang="en-US" sz="1400" smtClean="0">
                <a:solidFill>
                  <a:srgbClr val="282828"/>
                </a:solidFill>
              </a:rPr>
              <a:t>Fifth level</a:t>
            </a:r>
            <a:endParaRPr sz="1400">
              <a:solidFill>
                <a:srgbClr val="282828"/>
              </a:solidFill>
            </a:endParaRPr>
          </a:p>
        </p:txBody>
      </p:sp>
      <p:sp>
        <p:nvSpPr>
          <p:cNvPr id="226" name="Shape 226"/>
          <p:cNvSpPr>
            <a:spLocks noGrp="1"/>
          </p:cNvSpPr>
          <p:nvPr>
            <p:ph type="sldNum" sz="quarter" idx="2"/>
          </p:nvPr>
        </p:nvSpPr>
        <p:spPr>
          <a:prstGeom prst="rect">
            <a:avLst/>
          </a:prstGeom>
        </p:spPr>
        <p:txBody>
          <a:bodyPr/>
          <a:lstStyle/>
          <a:p>
            <a:fld id="{11AB74FE-3BC9-FD42-B7D9-D38A3DA3B201}" type="slidenum">
              <a:rPr lang="en-US" smtClean="0"/>
              <a:t>‹#›</a:t>
            </a:fld>
            <a:endParaRPr lang="en-US"/>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x">
  <p:cSld name="1_Call out or Quote Layout 0">
    <p:spTree>
      <p:nvGrpSpPr>
        <p:cNvPr id="1" name=""/>
        <p:cNvGrpSpPr/>
        <p:nvPr/>
      </p:nvGrpSpPr>
      <p:grpSpPr>
        <a:xfrm>
          <a:off x="0" y="0"/>
          <a:ext cx="0" cy="0"/>
          <a:chOff x="0" y="0"/>
          <a:chExt cx="0" cy="0"/>
        </a:xfrm>
      </p:grpSpPr>
      <p:pic>
        <p:nvPicPr>
          <p:cNvPr id="228" name="image1.pdf"/>
          <p:cNvPicPr/>
          <p:nvPr/>
        </p:nvPicPr>
        <p:blipFill>
          <a:blip r:embed="rId2" cstate="email">
            <a:extLst>
              <a:ext uri="{28A0092B-C50C-407E-A947-70E740481C1C}">
                <a14:useLocalDpi xmlns:a14="http://schemas.microsoft.com/office/drawing/2010/main"/>
              </a:ext>
            </a:extLst>
          </a:blip>
          <a:stretch>
            <a:fillRect/>
          </a:stretch>
        </p:blipFill>
        <p:spPr>
          <a:xfrm>
            <a:off x="459587" y="4640158"/>
            <a:ext cx="1094178" cy="320886"/>
          </a:xfrm>
          <a:prstGeom prst="rect">
            <a:avLst/>
          </a:prstGeom>
          <a:ln w="12700">
            <a:miter lim="400000"/>
          </a:ln>
        </p:spPr>
      </p:pic>
      <p:sp>
        <p:nvSpPr>
          <p:cNvPr id="229" name="Shape 229"/>
          <p:cNvSpPr/>
          <p:nvPr/>
        </p:nvSpPr>
        <p:spPr>
          <a:xfrm>
            <a:off x="-1" y="4470541"/>
            <a:ext cx="9144001" cy="672961"/>
          </a:xfrm>
          <a:prstGeom prst="rect">
            <a:avLst/>
          </a:prstGeom>
          <a:solidFill>
            <a:srgbClr val="C40022"/>
          </a:solidFill>
          <a:ln w="3175">
            <a:solidFill>
              <a:srgbClr val="C40022"/>
            </a:solidFill>
          </a:ln>
        </p:spPr>
        <p:txBody>
          <a:bodyPr lIns="0" tIns="0" rIns="0" bIns="0" anchor="ctr"/>
          <a:lstStyle/>
          <a:p>
            <a:pPr lvl="0" algn="ctr" defTabSz="257169">
              <a:defRPr>
                <a:solidFill>
                  <a:srgbClr val="FFFFFF"/>
                </a:solidFill>
              </a:defRPr>
            </a:pPr>
            <a:endParaRPr/>
          </a:p>
        </p:txBody>
      </p:sp>
      <p:pic>
        <p:nvPicPr>
          <p:cNvPr id="230" name="image11.png"/>
          <p:cNvPicPr/>
          <p:nvPr/>
        </p:nvPicPr>
        <p:blipFill>
          <a:blip r:embed="rId3" cstate="email">
            <a:extLst>
              <a:ext uri="{28A0092B-C50C-407E-A947-70E740481C1C}">
                <a14:useLocalDpi xmlns:a14="http://schemas.microsoft.com/office/drawing/2010/main"/>
              </a:ext>
            </a:extLst>
          </a:blip>
          <a:srcRect/>
          <a:stretch>
            <a:fillRect/>
          </a:stretch>
        </p:blipFill>
        <p:spPr>
          <a:xfrm>
            <a:off x="-1" y="2"/>
            <a:ext cx="9144001" cy="4470540"/>
          </a:xfrm>
          <a:prstGeom prst="rect">
            <a:avLst/>
          </a:prstGeom>
          <a:ln w="12700">
            <a:miter lim="400000"/>
          </a:ln>
        </p:spPr>
      </p:pic>
      <p:sp>
        <p:nvSpPr>
          <p:cNvPr id="231" name="Shape 231"/>
          <p:cNvSpPr>
            <a:spLocks noGrp="1"/>
          </p:cNvSpPr>
          <p:nvPr>
            <p:ph type="sldNum" sz="quarter" idx="2"/>
          </p:nvPr>
        </p:nvSpPr>
        <p:spPr>
          <a:xfrm>
            <a:off x="8503920" y="4761292"/>
            <a:ext cx="182881" cy="92333"/>
          </a:xfrm>
          <a:prstGeom prst="rect">
            <a:avLst/>
          </a:prstGeom>
          <a:solidFill>
            <a:srgbClr val="FFFFFF"/>
          </a:solidFill>
        </p:spPr>
        <p:txBody>
          <a:bodyPr/>
          <a:lstStyle>
            <a:lvl1pPr defTabSz="514350">
              <a:defRPr sz="600">
                <a:solidFill>
                  <a:srgbClr val="C40022"/>
                </a:solidFill>
              </a:defRPr>
            </a:lvl1pPr>
          </a:lstStyle>
          <a:p>
            <a:fld id="{11AB74FE-3BC9-FD42-B7D9-D38A3DA3B201}" type="slidenum">
              <a:rPr lang="en-US" smtClean="0"/>
              <a:t>‹#›</a:t>
            </a:fld>
            <a:endParaRPr lang="en-US"/>
          </a:p>
        </p:txBody>
      </p:sp>
      <p:sp>
        <p:nvSpPr>
          <p:cNvPr id="232" name="Shape 232"/>
          <p:cNvSpPr>
            <a:spLocks noGrp="1"/>
          </p:cNvSpPr>
          <p:nvPr>
            <p:ph type="title"/>
          </p:nvPr>
        </p:nvSpPr>
        <p:spPr>
          <a:xfrm>
            <a:off x="563880" y="1981200"/>
            <a:ext cx="8229601" cy="1097281"/>
          </a:xfrm>
          <a:prstGeom prst="rect">
            <a:avLst/>
          </a:prstGeom>
        </p:spPr>
        <p:txBody>
          <a:bodyPr anchor="ctr"/>
          <a:lstStyle>
            <a:lvl1pPr defTabSz="257169">
              <a:lnSpc>
                <a:spcPct val="100000"/>
              </a:lnSpc>
              <a:defRPr sz="2700" b="0">
                <a:solidFill>
                  <a:srgbClr val="C40022"/>
                </a:solidFill>
                <a:latin typeface="Arial Black"/>
                <a:ea typeface="Arial Black"/>
                <a:cs typeface="Arial Black"/>
                <a:sym typeface="Arial Black"/>
              </a:defRPr>
            </a:lvl1pPr>
          </a:lstStyle>
          <a:p>
            <a:pPr lvl="0">
              <a:defRPr sz="1800">
                <a:solidFill>
                  <a:srgbClr val="000000"/>
                </a:solidFill>
              </a:defRPr>
            </a:pPr>
            <a:r>
              <a:rPr lang="en-US" sz="2700" smtClean="0">
                <a:solidFill>
                  <a:srgbClr val="C40022"/>
                </a:solidFill>
              </a:rPr>
              <a:t>Click to edit Master title style</a:t>
            </a:r>
            <a:endParaRPr sz="2700">
              <a:solidFill>
                <a:srgbClr val="C40022"/>
              </a:solidFill>
            </a:endParaRPr>
          </a:p>
        </p:txBody>
      </p:sp>
      <p:pic>
        <p:nvPicPr>
          <p:cNvPr id="233" name="image3.pdf"/>
          <p:cNvPicPr/>
          <p:nvPr/>
        </p:nvPicPr>
        <p:blipFill>
          <a:blip r:embed="rId4" cstate="email">
            <a:extLst>
              <a:ext uri="{28A0092B-C50C-407E-A947-70E740481C1C}">
                <a14:useLocalDpi xmlns:a14="http://schemas.microsoft.com/office/drawing/2010/main"/>
              </a:ext>
            </a:extLst>
          </a:blip>
          <a:stretch>
            <a:fillRect/>
          </a:stretch>
        </p:blipFill>
        <p:spPr>
          <a:xfrm>
            <a:off x="380999" y="4672247"/>
            <a:ext cx="1128427" cy="330929"/>
          </a:xfrm>
          <a:prstGeom prst="rect">
            <a:avLst/>
          </a:prstGeom>
          <a:ln w="12700">
            <a:miter lim="400000"/>
          </a:ln>
        </p:spPr>
      </p:pic>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tx">
  <p:cSld name="2_Title and Content">
    <p:spTree>
      <p:nvGrpSpPr>
        <p:cNvPr id="1" name=""/>
        <p:cNvGrpSpPr/>
        <p:nvPr/>
      </p:nvGrpSpPr>
      <p:grpSpPr>
        <a:xfrm>
          <a:off x="0" y="0"/>
          <a:ext cx="0" cy="0"/>
          <a:chOff x="0" y="0"/>
          <a:chExt cx="0" cy="0"/>
        </a:xfrm>
      </p:grpSpPr>
      <p:sp>
        <p:nvSpPr>
          <p:cNvPr id="236" name="Shape 236"/>
          <p:cNvSpPr>
            <a:spLocks noGrp="1"/>
          </p:cNvSpPr>
          <p:nvPr>
            <p:ph type="body" idx="1"/>
          </p:nvPr>
        </p:nvSpPr>
        <p:spPr>
          <a:xfrm>
            <a:off x="457200" y="1234440"/>
            <a:ext cx="8229601" cy="2265278"/>
          </a:xfrm>
          <a:prstGeom prst="rect">
            <a:avLst/>
          </a:prstGeom>
        </p:spPr>
        <p:txBody>
          <a:bodyPr/>
          <a:lstStyle>
            <a:lvl1pPr marL="123441" indent="-123441" defTabSz="257169">
              <a:buClr>
                <a:srgbClr val="C40022"/>
              </a:buClr>
              <a:buFont typeface="Arial"/>
            </a:lvl1pPr>
            <a:lvl2pPr marL="277742" indent="-164588" defTabSz="257169">
              <a:buClr>
                <a:srgbClr val="C40022"/>
              </a:buClr>
              <a:buFont typeface="Arial"/>
              <a:buChar char="–"/>
            </a:lvl2pPr>
            <a:lvl3pPr marL="365179" indent="-144014" defTabSz="257169">
              <a:buClr>
                <a:srgbClr val="C40022"/>
              </a:buClr>
              <a:buFont typeface="Arial"/>
            </a:lvl3pPr>
            <a:lvl4pPr marL="490335" indent="-192019" defTabSz="257169">
              <a:buClr>
                <a:srgbClr val="C40022"/>
              </a:buClr>
              <a:buFont typeface="Arial"/>
              <a:buChar char="–"/>
            </a:lvl4pPr>
            <a:lvl5pPr marL="550340" indent="-185160" defTabSz="257169">
              <a:buClr>
                <a:srgbClr val="C40022"/>
              </a:buClr>
              <a:buFont typeface="Arial"/>
              <a:buChar char="»"/>
            </a:lvl5pPr>
          </a:lstStyle>
          <a:p>
            <a:pPr lvl="0">
              <a:defRPr sz="1800">
                <a:solidFill>
                  <a:srgbClr val="000000"/>
                </a:solidFill>
              </a:defRPr>
            </a:pPr>
            <a:r>
              <a:rPr lang="en-US" sz="1400" smtClean="0">
                <a:solidFill>
                  <a:srgbClr val="282828"/>
                </a:solidFill>
              </a:rPr>
              <a:t>Click to edit Master text styles</a:t>
            </a:r>
          </a:p>
          <a:p>
            <a:pPr lvl="1">
              <a:defRPr sz="1800">
                <a:solidFill>
                  <a:srgbClr val="000000"/>
                </a:solidFill>
              </a:defRPr>
            </a:pPr>
            <a:r>
              <a:rPr lang="en-US" sz="1400" smtClean="0">
                <a:solidFill>
                  <a:srgbClr val="282828"/>
                </a:solidFill>
              </a:rPr>
              <a:t>Second level</a:t>
            </a:r>
          </a:p>
          <a:p>
            <a:pPr lvl="2">
              <a:defRPr sz="1800">
                <a:solidFill>
                  <a:srgbClr val="000000"/>
                </a:solidFill>
              </a:defRPr>
            </a:pPr>
            <a:r>
              <a:rPr lang="en-US" sz="1400" smtClean="0">
                <a:solidFill>
                  <a:srgbClr val="282828"/>
                </a:solidFill>
              </a:rPr>
              <a:t>Third level</a:t>
            </a:r>
          </a:p>
          <a:p>
            <a:pPr lvl="3">
              <a:defRPr sz="1800">
                <a:solidFill>
                  <a:srgbClr val="000000"/>
                </a:solidFill>
              </a:defRPr>
            </a:pPr>
            <a:r>
              <a:rPr lang="en-US" sz="1400" smtClean="0">
                <a:solidFill>
                  <a:srgbClr val="282828"/>
                </a:solidFill>
              </a:rPr>
              <a:t>Fourth level</a:t>
            </a:r>
          </a:p>
          <a:p>
            <a:pPr lvl="4">
              <a:defRPr sz="1800">
                <a:solidFill>
                  <a:srgbClr val="000000"/>
                </a:solidFill>
              </a:defRPr>
            </a:pPr>
            <a:r>
              <a:rPr lang="en-US" sz="1400" smtClean="0">
                <a:solidFill>
                  <a:srgbClr val="282828"/>
                </a:solidFill>
              </a:rPr>
              <a:t>Fifth level</a:t>
            </a:r>
            <a:endParaRPr sz="1400">
              <a:solidFill>
                <a:srgbClr val="282828"/>
              </a:solidFill>
            </a:endParaRPr>
          </a:p>
        </p:txBody>
      </p:sp>
      <p:sp>
        <p:nvSpPr>
          <p:cNvPr id="237" name="Shape 237"/>
          <p:cNvSpPr/>
          <p:nvPr/>
        </p:nvSpPr>
        <p:spPr>
          <a:xfrm>
            <a:off x="341658" y="944166"/>
            <a:ext cx="8460685" cy="1"/>
          </a:xfrm>
          <a:prstGeom prst="line">
            <a:avLst/>
          </a:prstGeom>
          <a:ln w="25400">
            <a:solidFill>
              <a:srgbClr val="808080"/>
            </a:solidFill>
          </a:ln>
        </p:spPr>
        <p:txBody>
          <a:bodyPr lIns="0" tIns="0" rIns="0" bIns="0"/>
          <a:lstStyle/>
          <a:p>
            <a:pPr lvl="0">
              <a:defRPr sz="1600">
                <a:solidFill>
                  <a:srgbClr val="000000"/>
                </a:solidFill>
                <a:latin typeface="+mn-lt"/>
                <a:ea typeface="+mn-ea"/>
                <a:cs typeface="+mn-cs"/>
                <a:sym typeface="Helvetica"/>
              </a:defRPr>
            </a:pPr>
            <a:endParaRPr/>
          </a:p>
        </p:txBody>
      </p:sp>
      <p:sp>
        <p:nvSpPr>
          <p:cNvPr id="238" name="Shape 238"/>
          <p:cNvSpPr>
            <a:spLocks noGrp="1"/>
          </p:cNvSpPr>
          <p:nvPr>
            <p:ph type="sldNum" sz="quarter" idx="2"/>
          </p:nvPr>
        </p:nvSpPr>
        <p:spPr>
          <a:xfrm>
            <a:off x="8503920" y="4761292"/>
            <a:ext cx="182881" cy="92333"/>
          </a:xfrm>
          <a:prstGeom prst="rect">
            <a:avLst/>
          </a:prstGeom>
        </p:spPr>
        <p:txBody>
          <a:bodyPr/>
          <a:lstStyle>
            <a:lvl1pPr defTabSz="514350">
              <a:defRPr sz="600"/>
            </a:lvl1pPr>
          </a:lstStyle>
          <a:p>
            <a:fld id="{11AB74FE-3BC9-FD42-B7D9-D38A3DA3B201}" type="slidenum">
              <a:rPr lang="en-US" smtClean="0"/>
              <a:t>‹#›</a:t>
            </a:fld>
            <a:endParaRPr lang="en-US"/>
          </a:p>
        </p:txBody>
      </p:sp>
      <p:sp>
        <p:nvSpPr>
          <p:cNvPr id="239" name="Shape 239"/>
          <p:cNvSpPr>
            <a:spLocks noGrp="1"/>
          </p:cNvSpPr>
          <p:nvPr>
            <p:ph type="title"/>
          </p:nvPr>
        </p:nvSpPr>
        <p:spPr>
          <a:xfrm>
            <a:off x="457200" y="0"/>
            <a:ext cx="8229601" cy="885488"/>
          </a:xfrm>
          <a:prstGeom prst="rect">
            <a:avLst/>
          </a:prstGeom>
        </p:spPr>
        <p:txBody>
          <a:bodyPr/>
          <a:lstStyle>
            <a:lvl1pPr defTabSz="257169">
              <a:defRPr>
                <a:solidFill>
                  <a:srgbClr val="C40022"/>
                </a:solidFill>
              </a:defRPr>
            </a:lvl1pPr>
          </a:lstStyle>
          <a:p>
            <a:pPr lvl="0">
              <a:defRPr sz="1800" b="0">
                <a:solidFill>
                  <a:srgbClr val="000000"/>
                </a:solidFill>
              </a:defRPr>
            </a:pPr>
            <a:r>
              <a:rPr lang="en-US" sz="2300" b="1" smtClean="0">
                <a:solidFill>
                  <a:srgbClr val="C40022"/>
                </a:solidFill>
              </a:rPr>
              <a:t>Click to edit Master title style</a:t>
            </a:r>
            <a:endParaRPr sz="2300" b="1">
              <a:solidFill>
                <a:srgbClr val="C40022"/>
              </a:solidFill>
            </a:endParaRPr>
          </a:p>
        </p:txBody>
      </p:sp>
      <p:pic>
        <p:nvPicPr>
          <p:cNvPr id="8" name="Picture 7" descr="LOGO-GET-SLT 2.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6540" y="4498153"/>
            <a:ext cx="1314016" cy="574882"/>
          </a:xfrm>
          <a:prstGeom prst="rect">
            <a:avLst/>
          </a:prstGeom>
        </p:spPr>
      </p:pic>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4767264"/>
            <a:ext cx="2133600" cy="273844"/>
          </a:xfrm>
          <a:prstGeom prst="rect">
            <a:avLst/>
          </a:prstGeom>
        </p:spPr>
        <p:txBody>
          <a:bodyPr lIns="91436" tIns="45718" rIns="91436" bIns="45718"/>
          <a:lstStyle/>
          <a:p>
            <a:fld id="{E1ADC6B8-2435-4D65-8137-02B25CA2F862}" type="datetimeFigureOut">
              <a:rPr lang="en-US" smtClean="0"/>
              <a:pPr/>
              <a:t>3/20/2015</a:t>
            </a:fld>
            <a:endParaRPr lang="en-US"/>
          </a:p>
        </p:txBody>
      </p:sp>
      <p:sp>
        <p:nvSpPr>
          <p:cNvPr id="3" name="Footer Placeholder 2"/>
          <p:cNvSpPr>
            <a:spLocks noGrp="1"/>
          </p:cNvSpPr>
          <p:nvPr>
            <p:ph type="ftr" sz="quarter" idx="11"/>
          </p:nvPr>
        </p:nvSpPr>
        <p:spPr>
          <a:xfrm>
            <a:off x="3124201" y="4767264"/>
            <a:ext cx="2895600" cy="273844"/>
          </a:xfrm>
          <a:prstGeom prst="rect">
            <a:avLst/>
          </a:prstGeom>
        </p:spPr>
        <p:txBody>
          <a:bodyPr lIns="91436" tIns="45718" rIns="91436" bIns="45718"/>
          <a:lstStyle/>
          <a:p>
            <a:endParaRPr lang="en-US"/>
          </a:p>
        </p:txBody>
      </p:sp>
      <p:sp>
        <p:nvSpPr>
          <p:cNvPr id="4" name="Slide Number Placeholder 3"/>
          <p:cNvSpPr>
            <a:spLocks noGrp="1"/>
          </p:cNvSpPr>
          <p:nvPr>
            <p:ph type="sldNum" sz="quarter" idx="12"/>
          </p:nvPr>
        </p:nvSpPr>
        <p:spPr>
          <a:xfrm>
            <a:off x="8503920" y="4558889"/>
            <a:ext cx="182881" cy="77906"/>
          </a:xfrm>
        </p:spPr>
        <p:txBody>
          <a:bodyPr/>
          <a:lstStyle/>
          <a:p>
            <a:fld id="{DF9A8500-05BC-4D9C-AAD5-125701A544F3}" type="slidenum">
              <a:rPr lang="en-US" smtClean="0"/>
              <a:pPr/>
              <a:t>‹#›</a:t>
            </a:fld>
            <a:endParaRPr lang="en-US"/>
          </a:p>
        </p:txBody>
      </p:sp>
    </p:spTree>
    <p:extLst>
      <p:ext uri="{BB962C8B-B14F-4D97-AF65-F5344CB8AC3E}">
        <p14:creationId xmlns:p14="http://schemas.microsoft.com/office/powerpoint/2010/main" val="121625422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1_Title, Sub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66714"/>
            <a:ext cx="8229600" cy="117528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3"/>
          <p:cNvSpPr>
            <a:spLocks noGrp="1"/>
          </p:cNvSpPr>
          <p:nvPr>
            <p:ph type="body" sz="half" idx="2"/>
          </p:nvPr>
        </p:nvSpPr>
        <p:spPr>
          <a:xfrm>
            <a:off x="457200" y="1066283"/>
            <a:ext cx="8229600" cy="228524"/>
          </a:xfrm>
        </p:spPr>
        <p:txBody>
          <a:bodyPr>
            <a:spAutoFit/>
          </a:bodyPr>
          <a:lstStyle>
            <a:lvl1pPr marL="0" indent="0">
              <a:lnSpc>
                <a:spcPct val="79000"/>
              </a:lnSpc>
              <a:spcBef>
                <a:spcPts val="0"/>
              </a:spcBef>
              <a:spcAft>
                <a:spcPts val="714"/>
              </a:spcAft>
              <a:buNone/>
              <a:defRPr sz="1800">
                <a:solidFill>
                  <a:srgbClr val="C40022"/>
                </a:solidFill>
                <a:latin typeface="+mj-lt"/>
              </a:defRPr>
            </a:lvl1pPr>
            <a:lvl2pPr marL="408214" indent="0">
              <a:buNone/>
              <a:defRPr sz="1100"/>
            </a:lvl2pPr>
            <a:lvl3pPr marL="816428" indent="0">
              <a:buNone/>
              <a:defRPr sz="900"/>
            </a:lvl3pPr>
            <a:lvl4pPr marL="1224642" indent="0">
              <a:buNone/>
              <a:defRPr sz="800"/>
            </a:lvl4pPr>
            <a:lvl5pPr marL="1632855" indent="0">
              <a:buNone/>
              <a:defRPr sz="800"/>
            </a:lvl5pPr>
            <a:lvl6pPr marL="2041070" indent="0">
              <a:buNone/>
              <a:defRPr sz="800"/>
            </a:lvl6pPr>
            <a:lvl7pPr marL="2449283" indent="0">
              <a:buNone/>
              <a:defRPr sz="800"/>
            </a:lvl7pPr>
            <a:lvl8pPr marL="2857497" indent="0">
              <a:buNone/>
              <a:defRPr sz="800"/>
            </a:lvl8pPr>
            <a:lvl9pPr marL="3265711" indent="0">
              <a:buNone/>
              <a:defRPr sz="800"/>
            </a:lvl9pPr>
          </a:lstStyle>
          <a:p>
            <a:pPr lvl="0"/>
            <a:r>
              <a:rPr lang="en-US" smtClean="0"/>
              <a:t>Click to edit Master text styles</a:t>
            </a:r>
          </a:p>
        </p:txBody>
      </p:sp>
      <p:cxnSp>
        <p:nvCxnSpPr>
          <p:cNvPr id="16" name="Straight Connector 15"/>
          <p:cNvCxnSpPr/>
          <p:nvPr/>
        </p:nvCxnSpPr>
        <p:spPr>
          <a:xfrm>
            <a:off x="341658" y="942906"/>
            <a:ext cx="8460684" cy="0"/>
          </a:xfrm>
          <a:prstGeom prst="line">
            <a:avLst/>
          </a:prstGeom>
          <a:ln w="19050">
            <a:solidFill>
              <a:schemeClr val="bg2">
                <a:lumMod val="50000"/>
              </a:schemeClr>
            </a:solidFill>
          </a:ln>
          <a:effectLst/>
        </p:spPr>
        <p:style>
          <a:lnRef idx="2">
            <a:schemeClr val="accent1"/>
          </a:lnRef>
          <a:fillRef idx="0">
            <a:schemeClr val="accent1"/>
          </a:fillRef>
          <a:effectRef idx="1">
            <a:schemeClr val="accent1"/>
          </a:effectRef>
          <a:fontRef idx="minor">
            <a:schemeClr val="tx1"/>
          </a:fontRef>
        </p:style>
      </p:cxnSp>
      <p:sp>
        <p:nvSpPr>
          <p:cNvPr id="4" name="Slide Number Placeholder 3"/>
          <p:cNvSpPr>
            <a:spLocks noGrp="1"/>
          </p:cNvSpPr>
          <p:nvPr>
            <p:ph type="sldNum" sz="quarter" idx="11"/>
          </p:nvPr>
        </p:nvSpPr>
        <p:spPr>
          <a:xfrm>
            <a:off x="8503920" y="4558889"/>
            <a:ext cx="182881" cy="77906"/>
          </a:xfrm>
        </p:spPr>
        <p:txBody>
          <a:bodyPr/>
          <a:lstStyle/>
          <a:p>
            <a:fld id="{11AB74FE-3BC9-FD42-B7D9-D38A3DA3B201}" type="slidenum">
              <a:rPr lang="en-US" smtClean="0"/>
              <a:t>‹#›</a:t>
            </a:fld>
            <a:endParaRPr lang="en-US"/>
          </a:p>
        </p:txBody>
      </p:sp>
      <p:sp>
        <p:nvSpPr>
          <p:cNvPr id="7" name="Title 6"/>
          <p:cNvSpPr>
            <a:spLocks noGrp="1"/>
          </p:cNvSpPr>
          <p:nvPr>
            <p:ph type="title"/>
          </p:nvPr>
        </p:nvSpPr>
        <p:spPr/>
        <p:txBody>
          <a:bodyPr/>
          <a:lstStyle/>
          <a:p>
            <a:r>
              <a:rPr lang="en-US" smtClean="0"/>
              <a:t>Click to edit Master title style</a:t>
            </a:r>
            <a:endParaRPr lang="en-US"/>
          </a:p>
        </p:txBody>
      </p:sp>
      <p:sp>
        <p:nvSpPr>
          <p:cNvPr id="9" name="Footer Placeholder 4"/>
          <p:cNvSpPr>
            <a:spLocks noGrp="1"/>
          </p:cNvSpPr>
          <p:nvPr>
            <p:ph type="ftr" sz="quarter" idx="3"/>
          </p:nvPr>
        </p:nvSpPr>
        <p:spPr>
          <a:xfrm>
            <a:off x="2011680" y="4800599"/>
            <a:ext cx="6400800" cy="54864"/>
          </a:xfrm>
          <a:prstGeom prst="rect">
            <a:avLst/>
          </a:prstGeom>
        </p:spPr>
        <p:txBody>
          <a:bodyPr vert="horz" lIns="0" tIns="0" rIns="0" bIns="0" rtlCol="0" anchor="ctr"/>
          <a:lstStyle>
            <a:lvl1pPr algn="r">
              <a:lnSpc>
                <a:spcPct val="90000"/>
              </a:lnSpc>
              <a:defRPr sz="600" b="1" i="0" kern="600" cap="all" spc="27">
                <a:solidFill>
                  <a:schemeClr val="tx1">
                    <a:tint val="75000"/>
                  </a:schemeClr>
                </a:solidFill>
                <a:latin typeface="+mn-lt"/>
                <a:cs typeface="Arial"/>
              </a:defRPr>
            </a:lvl1pPr>
          </a:lstStyle>
          <a:p>
            <a:endParaRPr lang="en-US"/>
          </a:p>
        </p:txBody>
      </p:sp>
    </p:spTree>
    <p:extLst>
      <p:ext uri="{BB962C8B-B14F-4D97-AF65-F5344CB8AC3E}">
        <p14:creationId xmlns:p14="http://schemas.microsoft.com/office/powerpoint/2010/main" val="32069253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15:guide id="1" pos="3840" userDrawn="1">
          <p15:clr>
            <a:srgbClr val="FBAE40"/>
          </p15:clr>
        </p15:guide>
        <p15:guide id="2" orient="horz" pos="1032"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title">
  <p:cSld name="2_Rackspace Title Slide - With Fanatiguy">
    <p:spTree>
      <p:nvGrpSpPr>
        <p:cNvPr id="1" name=""/>
        <p:cNvGrpSpPr/>
        <p:nvPr/>
      </p:nvGrpSpPr>
      <p:grpSpPr>
        <a:xfrm>
          <a:off x="0" y="0"/>
          <a:ext cx="0" cy="0"/>
          <a:chOff x="0" y="0"/>
          <a:chExt cx="0" cy="0"/>
        </a:xfrm>
      </p:grpSpPr>
      <p:sp>
        <p:nvSpPr>
          <p:cNvPr id="3" name="Subtitle 2"/>
          <p:cNvSpPr>
            <a:spLocks noGrp="1"/>
          </p:cNvSpPr>
          <p:nvPr>
            <p:ph type="subTitle" idx="1"/>
          </p:nvPr>
        </p:nvSpPr>
        <p:spPr>
          <a:xfrm>
            <a:off x="718577" y="2673573"/>
            <a:ext cx="6240364" cy="394980"/>
          </a:xfrm>
        </p:spPr>
        <p:txBody>
          <a:bodyPr/>
          <a:lstStyle>
            <a:lvl1pPr marL="0" indent="0" algn="l">
              <a:spcBef>
                <a:spcPts val="0"/>
              </a:spcBef>
              <a:spcAft>
                <a:spcPts val="800"/>
              </a:spcAft>
              <a:buNone/>
              <a:defRPr sz="2800" b="1">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2" name="Title 1"/>
          <p:cNvSpPr>
            <a:spLocks noGrp="1"/>
          </p:cNvSpPr>
          <p:nvPr>
            <p:ph type="ctrTitle"/>
          </p:nvPr>
        </p:nvSpPr>
        <p:spPr>
          <a:xfrm>
            <a:off x="576072" y="1733297"/>
            <a:ext cx="8461050" cy="710964"/>
          </a:xfrm>
        </p:spPr>
        <p:txBody>
          <a:bodyPr wrap="square">
            <a:spAutoFit/>
          </a:bodyPr>
          <a:lstStyle>
            <a:lvl1pPr>
              <a:lnSpc>
                <a:spcPct val="88000"/>
              </a:lnSpc>
              <a:spcAft>
                <a:spcPts val="600"/>
              </a:spcAft>
              <a:defRPr sz="4800" spc="-100">
                <a:solidFill>
                  <a:schemeClr val="accent1"/>
                </a:solidFill>
              </a:defRPr>
            </a:lvl1pPr>
          </a:lstStyle>
          <a:p>
            <a:r>
              <a:rPr lang="en-US" smtClean="0"/>
              <a:t>Click to edit Master title style</a:t>
            </a:r>
            <a:endParaRPr lang="en-US" dirty="0"/>
          </a:p>
        </p:txBody>
      </p:sp>
    </p:spTree>
    <p:extLst>
      <p:ext uri="{BB962C8B-B14F-4D97-AF65-F5344CB8AC3E}">
        <p14:creationId xmlns:p14="http://schemas.microsoft.com/office/powerpoint/2010/main" val="21055865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4_Rackspace Title Slide - With Fanatiguy">
    <p:spTree>
      <p:nvGrpSpPr>
        <p:cNvPr id="1" name=""/>
        <p:cNvGrpSpPr/>
        <p:nvPr/>
      </p:nvGrpSpPr>
      <p:grpSpPr>
        <a:xfrm>
          <a:off x="0" y="0"/>
          <a:ext cx="0" cy="0"/>
          <a:chOff x="0" y="0"/>
          <a:chExt cx="0" cy="0"/>
        </a:xfrm>
      </p:grpSpPr>
      <p:pic>
        <p:nvPicPr>
          <p:cNvPr id="27" name="image2.png"/>
          <p:cNvPicPr/>
          <p:nvPr/>
        </p:nvPicPr>
        <p:blipFill>
          <a:blip r:embed="rId2" cstate="email">
            <a:extLst>
              <a:ext uri="{28A0092B-C50C-407E-A947-70E740481C1C}">
                <a14:useLocalDpi xmlns:a14="http://schemas.microsoft.com/office/drawing/2010/main"/>
              </a:ext>
            </a:extLst>
          </a:blip>
          <a:stretch>
            <a:fillRect/>
          </a:stretch>
        </p:blipFill>
        <p:spPr>
          <a:xfrm>
            <a:off x="398575" y="4619018"/>
            <a:ext cx="993577" cy="384715"/>
          </a:xfrm>
          <a:prstGeom prst="rect">
            <a:avLst/>
          </a:prstGeom>
          <a:ln w="12700">
            <a:miter lim="400000"/>
          </a:ln>
        </p:spPr>
      </p:pic>
      <p:pic>
        <p:nvPicPr>
          <p:cNvPr id="28" name="image7.jpeg"/>
          <p:cNvPicPr/>
          <p:nvPr/>
        </p:nvPicPr>
        <p:blipFill>
          <a:blip r:embed="rId3" cstate="email">
            <a:extLst>
              <a:ext uri="{28A0092B-C50C-407E-A947-70E740481C1C}">
                <a14:useLocalDpi xmlns:a14="http://schemas.microsoft.com/office/drawing/2010/main"/>
              </a:ext>
            </a:extLst>
          </a:blip>
          <a:srcRect/>
          <a:stretch>
            <a:fillRect/>
          </a:stretch>
        </p:blipFill>
        <p:spPr>
          <a:xfrm>
            <a:off x="-18270" y="-4954"/>
            <a:ext cx="9180543" cy="5169029"/>
          </a:xfrm>
          <a:prstGeom prst="rect">
            <a:avLst/>
          </a:prstGeom>
          <a:ln w="12700">
            <a:miter lim="400000"/>
          </a:ln>
        </p:spPr>
      </p:pic>
      <p:sp>
        <p:nvSpPr>
          <p:cNvPr id="30" name="Shape 30"/>
          <p:cNvSpPr>
            <a:spLocks noGrp="1"/>
          </p:cNvSpPr>
          <p:nvPr>
            <p:ph type="title"/>
          </p:nvPr>
        </p:nvSpPr>
        <p:spPr>
          <a:xfrm>
            <a:off x="576073" y="-1"/>
            <a:ext cx="5988852" cy="2169943"/>
          </a:xfrm>
          <a:prstGeom prst="rect">
            <a:avLst/>
          </a:prstGeom>
        </p:spPr>
        <p:txBody>
          <a:bodyPr>
            <a:noAutofit/>
          </a:bodyPr>
          <a:lstStyle>
            <a:lvl1pPr defTabSz="257175">
              <a:lnSpc>
                <a:spcPct val="88000"/>
              </a:lnSpc>
              <a:spcBef>
                <a:spcPts val="338"/>
              </a:spcBef>
              <a:defRPr sz="3600" spc="-75">
                <a:solidFill>
                  <a:srgbClr val="FFFFFF"/>
                </a:solidFill>
              </a:defRPr>
            </a:lvl1pPr>
          </a:lstStyle>
          <a:p>
            <a:pPr lvl="0">
              <a:defRPr sz="1800" b="0" spc="0">
                <a:solidFill>
                  <a:srgbClr val="000000"/>
                </a:solidFill>
              </a:defRPr>
            </a:pPr>
            <a:r>
              <a:rPr lang="en-US" sz="3600" b="1" spc="-75" smtClean="0">
                <a:solidFill>
                  <a:srgbClr val="FFFFFF"/>
                </a:solidFill>
              </a:rPr>
              <a:t>Click to edit Master title style</a:t>
            </a:r>
            <a:endParaRPr sz="3600" b="1" spc="-75">
              <a:solidFill>
                <a:srgbClr val="FFFFFF"/>
              </a:solidFill>
            </a:endParaRPr>
          </a:p>
        </p:txBody>
      </p:sp>
      <p:sp>
        <p:nvSpPr>
          <p:cNvPr id="31" name="Shape 31"/>
          <p:cNvSpPr>
            <a:spLocks noGrp="1"/>
          </p:cNvSpPr>
          <p:nvPr>
            <p:ph type="body" idx="1"/>
          </p:nvPr>
        </p:nvSpPr>
        <p:spPr>
          <a:xfrm>
            <a:off x="576071" y="2311473"/>
            <a:ext cx="4816547" cy="2832027"/>
          </a:xfrm>
          <a:prstGeom prst="rect">
            <a:avLst/>
          </a:prstGeom>
        </p:spPr>
        <p:txBody>
          <a:bodyPr/>
          <a:lstStyle>
            <a:lvl1pPr marL="0" indent="0" defTabSz="257175">
              <a:spcBef>
                <a:spcPts val="450"/>
              </a:spcBef>
              <a:buClrTx/>
              <a:buSzTx/>
              <a:buNone/>
              <a:defRPr sz="2000">
                <a:solidFill>
                  <a:srgbClr val="FFFFFF"/>
                </a:solidFill>
              </a:defRPr>
            </a:lvl1pPr>
            <a:lvl2pPr marL="0" indent="0" defTabSz="257175">
              <a:spcBef>
                <a:spcPts val="450"/>
              </a:spcBef>
              <a:buClrTx/>
              <a:buSzTx/>
              <a:buNone/>
              <a:defRPr sz="2000">
                <a:solidFill>
                  <a:srgbClr val="FFFFFF"/>
                </a:solidFill>
              </a:defRPr>
            </a:lvl2pPr>
            <a:lvl3pPr marL="0" indent="0" defTabSz="257175">
              <a:spcBef>
                <a:spcPts val="450"/>
              </a:spcBef>
              <a:buClrTx/>
              <a:buSzTx/>
              <a:buNone/>
              <a:defRPr sz="2000">
                <a:solidFill>
                  <a:srgbClr val="FFFFFF"/>
                </a:solidFill>
              </a:defRPr>
            </a:lvl3pPr>
            <a:lvl4pPr marL="0" indent="0" defTabSz="257175">
              <a:spcBef>
                <a:spcPts val="450"/>
              </a:spcBef>
              <a:buClrTx/>
              <a:buSzTx/>
              <a:buNone/>
              <a:defRPr sz="2000">
                <a:solidFill>
                  <a:srgbClr val="FFFFFF"/>
                </a:solidFill>
              </a:defRPr>
            </a:lvl4pPr>
            <a:lvl5pPr marL="0" indent="0" defTabSz="257175">
              <a:spcBef>
                <a:spcPts val="450"/>
              </a:spcBef>
              <a:buClrTx/>
              <a:buSzTx/>
              <a:buNone/>
              <a:defRPr sz="2000">
                <a:solidFill>
                  <a:srgbClr val="FFFFFF"/>
                </a:solidFill>
              </a:defRPr>
            </a:lvl5pPr>
          </a:lstStyle>
          <a:p>
            <a:pPr lvl="0">
              <a:defRPr sz="1800">
                <a:solidFill>
                  <a:srgbClr val="000000"/>
                </a:solidFill>
              </a:defRPr>
            </a:pPr>
            <a:r>
              <a:rPr lang="en-US" sz="2000" smtClean="0">
                <a:solidFill>
                  <a:srgbClr val="FFFFFF"/>
                </a:solidFill>
              </a:rPr>
              <a:t>Click to edit Master text styles</a:t>
            </a:r>
          </a:p>
          <a:p>
            <a:pPr lvl="1">
              <a:defRPr sz="1800">
                <a:solidFill>
                  <a:srgbClr val="000000"/>
                </a:solidFill>
              </a:defRPr>
            </a:pPr>
            <a:r>
              <a:rPr lang="en-US" sz="2000" smtClean="0">
                <a:solidFill>
                  <a:srgbClr val="FFFFFF"/>
                </a:solidFill>
              </a:rPr>
              <a:t>Second level</a:t>
            </a:r>
          </a:p>
          <a:p>
            <a:pPr lvl="2">
              <a:defRPr sz="1800">
                <a:solidFill>
                  <a:srgbClr val="000000"/>
                </a:solidFill>
              </a:defRPr>
            </a:pPr>
            <a:r>
              <a:rPr lang="en-US" sz="2000" smtClean="0">
                <a:solidFill>
                  <a:srgbClr val="FFFFFF"/>
                </a:solidFill>
              </a:rPr>
              <a:t>Third level</a:t>
            </a:r>
          </a:p>
          <a:p>
            <a:pPr lvl="3">
              <a:defRPr sz="1800">
                <a:solidFill>
                  <a:srgbClr val="000000"/>
                </a:solidFill>
              </a:defRPr>
            </a:pPr>
            <a:r>
              <a:rPr lang="en-US" sz="2000" smtClean="0">
                <a:solidFill>
                  <a:srgbClr val="FFFFFF"/>
                </a:solidFill>
              </a:rPr>
              <a:t>Fourth level</a:t>
            </a:r>
          </a:p>
          <a:p>
            <a:pPr lvl="4">
              <a:defRPr sz="1800">
                <a:solidFill>
                  <a:srgbClr val="000000"/>
                </a:solidFill>
              </a:defRPr>
            </a:pPr>
            <a:r>
              <a:rPr lang="en-US" sz="2000" smtClean="0">
                <a:solidFill>
                  <a:srgbClr val="FFFFFF"/>
                </a:solidFill>
              </a:rPr>
              <a:t>Fifth level</a:t>
            </a:r>
            <a:endParaRPr sz="2000">
              <a:solidFill>
                <a:srgbClr val="FFFFFF"/>
              </a:solidFill>
            </a:endParaRPr>
          </a:p>
        </p:txBody>
      </p:sp>
      <p:pic>
        <p:nvPicPr>
          <p:cNvPr id="9" name="Picture 8" descr="LOGO-GET-SLT 2.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4280" y="4287808"/>
            <a:ext cx="1514103" cy="662420"/>
          </a:xfrm>
          <a:prstGeom prst="rect">
            <a:avLst/>
          </a:prstGeom>
        </p:spPr>
      </p:pic>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5_Rackspace Title Slide - With Fanatiguy">
    <p:spTree>
      <p:nvGrpSpPr>
        <p:cNvPr id="1" name=""/>
        <p:cNvGrpSpPr/>
        <p:nvPr/>
      </p:nvGrpSpPr>
      <p:grpSpPr>
        <a:xfrm>
          <a:off x="0" y="0"/>
          <a:ext cx="0" cy="0"/>
          <a:chOff x="0" y="0"/>
          <a:chExt cx="0" cy="0"/>
        </a:xfrm>
      </p:grpSpPr>
      <p:pic>
        <p:nvPicPr>
          <p:cNvPr id="39" name="image2.png"/>
          <p:cNvPicPr/>
          <p:nvPr/>
        </p:nvPicPr>
        <p:blipFill>
          <a:blip r:embed="rId2" cstate="email">
            <a:extLst>
              <a:ext uri="{28A0092B-C50C-407E-A947-70E740481C1C}">
                <a14:useLocalDpi xmlns:a14="http://schemas.microsoft.com/office/drawing/2010/main"/>
              </a:ext>
            </a:extLst>
          </a:blip>
          <a:stretch>
            <a:fillRect/>
          </a:stretch>
        </p:blipFill>
        <p:spPr>
          <a:xfrm>
            <a:off x="398575" y="4619018"/>
            <a:ext cx="993577" cy="384715"/>
          </a:xfrm>
          <a:prstGeom prst="rect">
            <a:avLst/>
          </a:prstGeom>
          <a:ln w="12700">
            <a:miter lim="400000"/>
          </a:ln>
        </p:spPr>
      </p:pic>
      <p:sp>
        <p:nvSpPr>
          <p:cNvPr id="40" name="Shape 40"/>
          <p:cNvSpPr/>
          <p:nvPr/>
        </p:nvSpPr>
        <p:spPr>
          <a:xfrm>
            <a:off x="-8932" y="-1"/>
            <a:ext cx="9152933" cy="5143501"/>
          </a:xfrm>
          <a:prstGeom prst="rect">
            <a:avLst/>
          </a:prstGeom>
          <a:solidFill>
            <a:srgbClr val="C41B22"/>
          </a:solidFill>
          <a:ln w="25400">
            <a:solidFill>
              <a:srgbClr val="333333">
                <a:alpha val="0"/>
              </a:srgbClr>
            </a:solidFill>
            <a:miter lim="400000"/>
          </a:ln>
        </p:spPr>
        <p:txBody>
          <a:bodyPr lIns="0" tIns="0" rIns="0" bIns="0"/>
          <a:lstStyle/>
          <a:p>
            <a:pPr lvl="0">
              <a:defRPr sz="1600"/>
            </a:pPr>
            <a:endParaRPr/>
          </a:p>
        </p:txBody>
      </p:sp>
      <p:pic>
        <p:nvPicPr>
          <p:cNvPr id="41" name="image9.png"/>
          <p:cNvPicPr/>
          <p:nvPr/>
        </p:nvPicPr>
        <p:blipFill>
          <a:blip r:embed="rId3" cstate="email">
            <a:extLst>
              <a:ext uri="{28A0092B-C50C-407E-A947-70E740481C1C}">
                <a14:useLocalDpi xmlns:a14="http://schemas.microsoft.com/office/drawing/2010/main"/>
              </a:ext>
            </a:extLst>
          </a:blip>
          <a:stretch>
            <a:fillRect/>
          </a:stretch>
        </p:blipFill>
        <p:spPr>
          <a:xfrm>
            <a:off x="3050011" y="0"/>
            <a:ext cx="6610566" cy="5143076"/>
          </a:xfrm>
          <a:prstGeom prst="rect">
            <a:avLst/>
          </a:prstGeom>
          <a:ln w="12700">
            <a:miter lim="400000"/>
          </a:ln>
        </p:spPr>
      </p:pic>
      <p:sp>
        <p:nvSpPr>
          <p:cNvPr id="43" name="Shape 43"/>
          <p:cNvSpPr>
            <a:spLocks noGrp="1"/>
          </p:cNvSpPr>
          <p:nvPr>
            <p:ph type="title"/>
          </p:nvPr>
        </p:nvSpPr>
        <p:spPr>
          <a:xfrm>
            <a:off x="551890" y="-1"/>
            <a:ext cx="8229602" cy="2180012"/>
          </a:xfrm>
          <a:prstGeom prst="rect">
            <a:avLst/>
          </a:prstGeom>
        </p:spPr>
        <p:txBody>
          <a:bodyPr>
            <a:noAutofit/>
          </a:bodyPr>
          <a:lstStyle>
            <a:lvl1pPr defTabSz="257175">
              <a:lnSpc>
                <a:spcPct val="88000"/>
              </a:lnSpc>
              <a:spcBef>
                <a:spcPts val="338"/>
              </a:spcBef>
              <a:defRPr sz="3600" spc="-75">
                <a:solidFill>
                  <a:srgbClr val="FFFFFF"/>
                </a:solidFill>
              </a:defRPr>
            </a:lvl1pPr>
          </a:lstStyle>
          <a:p>
            <a:pPr lvl="0">
              <a:defRPr sz="1800" b="0" spc="0">
                <a:solidFill>
                  <a:srgbClr val="000000"/>
                </a:solidFill>
              </a:defRPr>
            </a:pPr>
            <a:r>
              <a:rPr lang="en-US" sz="3600" b="1" spc="-75" smtClean="0">
                <a:solidFill>
                  <a:srgbClr val="FFFFFF"/>
                </a:solidFill>
              </a:rPr>
              <a:t>Click to edit Master title style</a:t>
            </a:r>
            <a:endParaRPr sz="3600" b="1" spc="-75">
              <a:solidFill>
                <a:srgbClr val="FFFFFF"/>
              </a:solidFill>
            </a:endParaRPr>
          </a:p>
        </p:txBody>
      </p:sp>
      <p:sp>
        <p:nvSpPr>
          <p:cNvPr id="44" name="Shape 44"/>
          <p:cNvSpPr>
            <a:spLocks noGrp="1"/>
          </p:cNvSpPr>
          <p:nvPr>
            <p:ph type="body" idx="1"/>
          </p:nvPr>
        </p:nvSpPr>
        <p:spPr>
          <a:xfrm>
            <a:off x="564076" y="2301214"/>
            <a:ext cx="8001002" cy="2842287"/>
          </a:xfrm>
          <a:prstGeom prst="rect">
            <a:avLst/>
          </a:prstGeom>
        </p:spPr>
        <p:txBody>
          <a:bodyPr/>
          <a:lstStyle>
            <a:lvl1pPr marL="0" indent="0" defTabSz="257175">
              <a:buClrTx/>
              <a:buSzTx/>
              <a:buNone/>
              <a:defRPr sz="2000" b="1">
                <a:solidFill>
                  <a:srgbClr val="FFFFFF"/>
                </a:solidFill>
              </a:defRPr>
            </a:lvl1pPr>
            <a:lvl2pPr marL="360045" indent="-246887" defTabSz="257175">
              <a:buClrTx/>
              <a:buChar char="–"/>
              <a:defRPr sz="2000" b="1">
                <a:solidFill>
                  <a:srgbClr val="FFFFFF"/>
                </a:solidFill>
              </a:defRPr>
            </a:lvl2pPr>
            <a:lvl3pPr marL="420579" indent="-199409" defTabSz="257175">
              <a:buClrTx/>
              <a:defRPr sz="2000" b="1">
                <a:solidFill>
                  <a:srgbClr val="FFFFFF"/>
                </a:solidFill>
              </a:defRPr>
            </a:lvl3pPr>
            <a:lvl4pPr marL="557555" indent="-259232" defTabSz="257175">
              <a:buClrTx/>
              <a:buChar char="–"/>
              <a:defRPr sz="2000" b="1">
                <a:solidFill>
                  <a:srgbClr val="FFFFFF"/>
                </a:solidFill>
              </a:defRPr>
            </a:lvl4pPr>
            <a:lvl5pPr marL="642938" indent="-277748" defTabSz="257175">
              <a:buClrTx/>
              <a:buChar char="»"/>
              <a:defRPr sz="2000" b="1">
                <a:solidFill>
                  <a:srgbClr val="FFFFFF"/>
                </a:solidFill>
              </a:defRPr>
            </a:lvl5pPr>
          </a:lstStyle>
          <a:p>
            <a:pPr lvl="0">
              <a:defRPr sz="1800" b="0">
                <a:solidFill>
                  <a:srgbClr val="000000"/>
                </a:solidFill>
              </a:defRPr>
            </a:pPr>
            <a:r>
              <a:rPr lang="en-US" sz="2000" b="1" smtClean="0">
                <a:solidFill>
                  <a:srgbClr val="FFFFFF"/>
                </a:solidFill>
              </a:rPr>
              <a:t>Click to edit Master text styles</a:t>
            </a:r>
          </a:p>
          <a:p>
            <a:pPr lvl="1">
              <a:defRPr sz="1800" b="0">
                <a:solidFill>
                  <a:srgbClr val="000000"/>
                </a:solidFill>
              </a:defRPr>
            </a:pPr>
            <a:r>
              <a:rPr lang="en-US" sz="2000" b="1" smtClean="0">
                <a:solidFill>
                  <a:srgbClr val="FFFFFF"/>
                </a:solidFill>
              </a:rPr>
              <a:t>Second level</a:t>
            </a:r>
          </a:p>
          <a:p>
            <a:pPr lvl="2">
              <a:defRPr sz="1800" b="0">
                <a:solidFill>
                  <a:srgbClr val="000000"/>
                </a:solidFill>
              </a:defRPr>
            </a:pPr>
            <a:r>
              <a:rPr lang="en-US" sz="2000" b="1" smtClean="0">
                <a:solidFill>
                  <a:srgbClr val="FFFFFF"/>
                </a:solidFill>
              </a:rPr>
              <a:t>Third level</a:t>
            </a:r>
          </a:p>
          <a:p>
            <a:pPr lvl="3">
              <a:defRPr sz="1800" b="0">
                <a:solidFill>
                  <a:srgbClr val="000000"/>
                </a:solidFill>
              </a:defRPr>
            </a:pPr>
            <a:r>
              <a:rPr lang="en-US" sz="2000" b="1" smtClean="0">
                <a:solidFill>
                  <a:srgbClr val="FFFFFF"/>
                </a:solidFill>
              </a:rPr>
              <a:t>Fourth level</a:t>
            </a:r>
          </a:p>
          <a:p>
            <a:pPr lvl="4">
              <a:defRPr sz="1800" b="0">
                <a:solidFill>
                  <a:srgbClr val="000000"/>
                </a:solidFill>
              </a:defRPr>
            </a:pPr>
            <a:r>
              <a:rPr lang="en-US" sz="2000" b="1" smtClean="0">
                <a:solidFill>
                  <a:srgbClr val="FFFFFF"/>
                </a:solidFill>
              </a:rPr>
              <a:t>Fifth level</a:t>
            </a:r>
            <a:endParaRPr sz="2000" b="1">
              <a:solidFill>
                <a:srgbClr val="FFFFFF"/>
              </a:solidFill>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pic>
        <p:nvPicPr>
          <p:cNvPr id="7" name="Picture 6" descr="LOGO-GET-SLT 2.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6540" y="4498153"/>
            <a:ext cx="1314016" cy="574882"/>
          </a:xfrm>
          <a:prstGeom prst="rect">
            <a:avLst/>
          </a:prstGeom>
        </p:spPr>
      </p:pic>
      <p:sp>
        <p:nvSpPr>
          <p:cNvPr id="47" name="Shape 47"/>
          <p:cNvSpPr/>
          <p:nvPr/>
        </p:nvSpPr>
        <p:spPr>
          <a:xfrm>
            <a:off x="341657" y="944165"/>
            <a:ext cx="8460686" cy="1"/>
          </a:xfrm>
          <a:prstGeom prst="line">
            <a:avLst/>
          </a:prstGeom>
          <a:ln w="25400">
            <a:solidFill>
              <a:srgbClr val="808080"/>
            </a:solidFill>
          </a:ln>
        </p:spPr>
        <p:txBody>
          <a:bodyPr lIns="0" tIns="0" rIns="0" bIns="0"/>
          <a:lstStyle/>
          <a:p>
            <a:pPr lvl="0">
              <a:defRPr sz="1600">
                <a:solidFill>
                  <a:srgbClr val="000000"/>
                </a:solidFill>
                <a:latin typeface="+mn-lt"/>
                <a:ea typeface="+mn-ea"/>
                <a:cs typeface="+mn-cs"/>
                <a:sym typeface="Helvetica"/>
              </a:defRPr>
            </a:pPr>
            <a:endParaRPr/>
          </a:p>
        </p:txBody>
      </p:sp>
      <p:sp>
        <p:nvSpPr>
          <p:cNvPr id="48" name="Shape 48"/>
          <p:cNvSpPr>
            <a:spLocks noGrp="1"/>
          </p:cNvSpPr>
          <p:nvPr>
            <p:ph type="title"/>
          </p:nvPr>
        </p:nvSpPr>
        <p:spPr>
          <a:xfrm>
            <a:off x="457200" y="0"/>
            <a:ext cx="8229601" cy="885489"/>
          </a:xfrm>
          <a:prstGeom prst="rect">
            <a:avLst/>
          </a:prstGeom>
        </p:spPr>
        <p:txBody>
          <a:bodyPr/>
          <a:lstStyle>
            <a:lvl1pPr defTabSz="257175"/>
          </a:lstStyle>
          <a:p>
            <a:pPr lvl="0">
              <a:defRPr sz="1800" b="0">
                <a:solidFill>
                  <a:srgbClr val="000000"/>
                </a:solidFill>
              </a:defRPr>
            </a:pPr>
            <a:r>
              <a:rPr lang="en-US" sz="2300" b="1" smtClean="0">
                <a:solidFill>
                  <a:srgbClr val="C41B22"/>
                </a:solidFill>
              </a:rPr>
              <a:t>Click to edit Master title style</a:t>
            </a:r>
            <a:endParaRPr sz="2300" b="1">
              <a:solidFill>
                <a:srgbClr val="C41B22"/>
              </a:solidFill>
            </a:endParaRPr>
          </a:p>
        </p:txBody>
      </p:sp>
      <p:sp>
        <p:nvSpPr>
          <p:cNvPr id="49" name="Shape 49"/>
          <p:cNvSpPr>
            <a:spLocks noGrp="1"/>
          </p:cNvSpPr>
          <p:nvPr>
            <p:ph type="body" idx="1"/>
          </p:nvPr>
        </p:nvSpPr>
        <p:spPr>
          <a:xfrm>
            <a:off x="457200" y="1234440"/>
            <a:ext cx="8229601" cy="3551153"/>
          </a:xfrm>
          <a:prstGeom prst="rect">
            <a:avLst/>
          </a:prstGeom>
        </p:spPr>
        <p:txBody>
          <a:bodyPr/>
          <a:lstStyle>
            <a:lvl1pPr marL="123444" indent="-123444" defTabSz="257175"/>
            <a:lvl2pPr marL="277748" indent="-164591" defTabSz="257175">
              <a:buChar char="–"/>
            </a:lvl2pPr>
            <a:lvl3pPr marL="354109" indent="-132938" defTabSz="257175"/>
            <a:lvl4pPr marL="471144" indent="-172821" defTabSz="257175">
              <a:buChar char="–"/>
            </a:lvl4pPr>
            <a:lvl5pPr marL="550353" indent="-185165" defTabSz="257175">
              <a:buChar char="»"/>
            </a:lvl5pPr>
          </a:lstStyle>
          <a:p>
            <a:pPr lvl="0">
              <a:defRPr sz="1800">
                <a:solidFill>
                  <a:srgbClr val="000000"/>
                </a:solidFill>
              </a:defRPr>
            </a:pPr>
            <a:r>
              <a:rPr lang="en-US" sz="1400" smtClean="0">
                <a:solidFill>
                  <a:srgbClr val="282828"/>
                </a:solidFill>
              </a:rPr>
              <a:t>Click to edit Master text styles</a:t>
            </a:r>
          </a:p>
          <a:p>
            <a:pPr lvl="1">
              <a:defRPr sz="1800">
                <a:solidFill>
                  <a:srgbClr val="000000"/>
                </a:solidFill>
              </a:defRPr>
            </a:pPr>
            <a:r>
              <a:rPr lang="en-US" sz="1400" smtClean="0">
                <a:solidFill>
                  <a:srgbClr val="282828"/>
                </a:solidFill>
              </a:rPr>
              <a:t>Second level</a:t>
            </a:r>
          </a:p>
          <a:p>
            <a:pPr lvl="2">
              <a:defRPr sz="1800">
                <a:solidFill>
                  <a:srgbClr val="000000"/>
                </a:solidFill>
              </a:defRPr>
            </a:pPr>
            <a:r>
              <a:rPr lang="en-US" sz="1400" smtClean="0">
                <a:solidFill>
                  <a:srgbClr val="282828"/>
                </a:solidFill>
              </a:rPr>
              <a:t>Third level</a:t>
            </a:r>
          </a:p>
          <a:p>
            <a:pPr lvl="3">
              <a:defRPr sz="1800">
                <a:solidFill>
                  <a:srgbClr val="000000"/>
                </a:solidFill>
              </a:defRPr>
            </a:pPr>
            <a:r>
              <a:rPr lang="en-US" sz="1400" smtClean="0">
                <a:solidFill>
                  <a:srgbClr val="282828"/>
                </a:solidFill>
              </a:rPr>
              <a:t>Fourth level</a:t>
            </a:r>
          </a:p>
          <a:p>
            <a:pPr lvl="4">
              <a:defRPr sz="1800">
                <a:solidFill>
                  <a:srgbClr val="000000"/>
                </a:solidFill>
              </a:defRPr>
            </a:pPr>
            <a:r>
              <a:rPr lang="en-US" sz="1400" smtClean="0">
                <a:solidFill>
                  <a:srgbClr val="282828"/>
                </a:solidFill>
              </a:rPr>
              <a:t>Fifth level</a:t>
            </a:r>
            <a:endParaRPr sz="1400">
              <a:solidFill>
                <a:srgbClr val="282828"/>
              </a:solidFill>
            </a:endParaRPr>
          </a:p>
        </p:txBody>
      </p:sp>
      <p:pic>
        <p:nvPicPr>
          <p:cNvPr id="50" name="image1.png"/>
          <p:cNvPicPr/>
          <p:nvPr/>
        </p:nvPicPr>
        <p:blipFill>
          <a:blip r:embed="rId3" cstate="email">
            <a:extLst>
              <a:ext uri="{28A0092B-C50C-407E-A947-70E740481C1C}">
                <a14:useLocalDpi xmlns:a14="http://schemas.microsoft.com/office/drawing/2010/main"/>
              </a:ext>
            </a:extLst>
          </a:blip>
          <a:stretch>
            <a:fillRect/>
          </a:stretch>
        </p:blipFill>
        <p:spPr>
          <a:xfrm>
            <a:off x="7830675" y="4705792"/>
            <a:ext cx="870369" cy="255250"/>
          </a:xfrm>
          <a:prstGeom prst="rect">
            <a:avLst/>
          </a:prstGeom>
          <a:ln w="12700">
            <a:miter lim="400000"/>
          </a:ln>
        </p:spPr>
      </p:pic>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Title and Two Columns, highlight right">
    <p:spTree>
      <p:nvGrpSpPr>
        <p:cNvPr id="1" name=""/>
        <p:cNvGrpSpPr/>
        <p:nvPr/>
      </p:nvGrpSpPr>
      <p:grpSpPr>
        <a:xfrm>
          <a:off x="0" y="0"/>
          <a:ext cx="0" cy="0"/>
          <a:chOff x="0" y="0"/>
          <a:chExt cx="0" cy="0"/>
        </a:xfrm>
      </p:grpSpPr>
      <p:sp>
        <p:nvSpPr>
          <p:cNvPr id="65" name="Shape 65"/>
          <p:cNvSpPr/>
          <p:nvPr/>
        </p:nvSpPr>
        <p:spPr>
          <a:xfrm>
            <a:off x="341657" y="945480"/>
            <a:ext cx="8460686" cy="1"/>
          </a:xfrm>
          <a:prstGeom prst="line">
            <a:avLst/>
          </a:prstGeom>
          <a:ln w="25400">
            <a:solidFill>
              <a:srgbClr val="808080"/>
            </a:solidFill>
          </a:ln>
        </p:spPr>
        <p:txBody>
          <a:bodyPr lIns="0" tIns="0" rIns="0" bIns="0"/>
          <a:lstStyle/>
          <a:p>
            <a:pPr lvl="0">
              <a:defRPr sz="1600">
                <a:solidFill>
                  <a:srgbClr val="000000"/>
                </a:solidFill>
                <a:latin typeface="+mn-lt"/>
                <a:ea typeface="+mn-ea"/>
                <a:cs typeface="+mn-cs"/>
                <a:sym typeface="Helvetica"/>
              </a:defRPr>
            </a:pPr>
            <a:endParaRPr/>
          </a:p>
        </p:txBody>
      </p:sp>
      <p:sp>
        <p:nvSpPr>
          <p:cNvPr id="66" name="Shape 66"/>
          <p:cNvSpPr>
            <a:spLocks noGrp="1"/>
          </p:cNvSpPr>
          <p:nvPr>
            <p:ph type="title"/>
          </p:nvPr>
        </p:nvSpPr>
        <p:spPr>
          <a:xfrm>
            <a:off x="457200" y="0"/>
            <a:ext cx="8229601" cy="885489"/>
          </a:xfrm>
          <a:prstGeom prst="rect">
            <a:avLst/>
          </a:prstGeom>
        </p:spPr>
        <p:txBody>
          <a:bodyPr/>
          <a:lstStyle>
            <a:lvl1pPr defTabSz="257175"/>
          </a:lstStyle>
          <a:p>
            <a:pPr lvl="0">
              <a:defRPr sz="1800" b="0">
                <a:solidFill>
                  <a:srgbClr val="000000"/>
                </a:solidFill>
              </a:defRPr>
            </a:pPr>
            <a:r>
              <a:rPr lang="en-US" sz="2300" b="1" smtClean="0">
                <a:solidFill>
                  <a:srgbClr val="C41B22"/>
                </a:solidFill>
              </a:rPr>
              <a:t>Click to edit Master title style</a:t>
            </a:r>
            <a:endParaRPr sz="2300" b="1">
              <a:solidFill>
                <a:srgbClr val="C41B22"/>
              </a:solidFill>
            </a:endParaRPr>
          </a:p>
        </p:txBody>
      </p:sp>
      <p:sp>
        <p:nvSpPr>
          <p:cNvPr id="67" name="Shape 67"/>
          <p:cNvSpPr>
            <a:spLocks noGrp="1"/>
          </p:cNvSpPr>
          <p:nvPr>
            <p:ph type="body" idx="1"/>
          </p:nvPr>
        </p:nvSpPr>
        <p:spPr>
          <a:xfrm>
            <a:off x="457200" y="1228725"/>
            <a:ext cx="3931921" cy="3545864"/>
          </a:xfrm>
          <a:prstGeom prst="rect">
            <a:avLst/>
          </a:prstGeom>
        </p:spPr>
        <p:txBody>
          <a:bodyPr/>
          <a:lstStyle>
            <a:lvl1pPr marL="123444" indent="-123444" defTabSz="257175"/>
            <a:lvl2pPr marL="277748" indent="-164591" defTabSz="257175">
              <a:buChar char="–"/>
            </a:lvl2pPr>
            <a:lvl3pPr marL="354109" indent="-132938" defTabSz="257175"/>
            <a:lvl4pPr marL="471144" indent="-172821" defTabSz="257175">
              <a:buChar char="–"/>
            </a:lvl4pPr>
            <a:lvl5pPr marL="550353" indent="-185165" defTabSz="257175">
              <a:buChar char="»"/>
            </a:lvl5pPr>
          </a:lstStyle>
          <a:p>
            <a:pPr lvl="0">
              <a:defRPr sz="1800">
                <a:solidFill>
                  <a:srgbClr val="000000"/>
                </a:solidFill>
              </a:defRPr>
            </a:pPr>
            <a:r>
              <a:rPr lang="en-US" sz="1400" smtClean="0">
                <a:solidFill>
                  <a:srgbClr val="282828"/>
                </a:solidFill>
              </a:rPr>
              <a:t>Click to edit Master text styles</a:t>
            </a:r>
          </a:p>
          <a:p>
            <a:pPr lvl="1">
              <a:defRPr sz="1800">
                <a:solidFill>
                  <a:srgbClr val="000000"/>
                </a:solidFill>
              </a:defRPr>
            </a:pPr>
            <a:r>
              <a:rPr lang="en-US" sz="1400" smtClean="0">
                <a:solidFill>
                  <a:srgbClr val="282828"/>
                </a:solidFill>
              </a:rPr>
              <a:t>Second level</a:t>
            </a:r>
          </a:p>
          <a:p>
            <a:pPr lvl="2">
              <a:defRPr sz="1800">
                <a:solidFill>
                  <a:srgbClr val="000000"/>
                </a:solidFill>
              </a:defRPr>
            </a:pPr>
            <a:r>
              <a:rPr lang="en-US" sz="1400" smtClean="0">
                <a:solidFill>
                  <a:srgbClr val="282828"/>
                </a:solidFill>
              </a:rPr>
              <a:t>Third level</a:t>
            </a:r>
          </a:p>
          <a:p>
            <a:pPr lvl="3">
              <a:defRPr sz="1800">
                <a:solidFill>
                  <a:srgbClr val="000000"/>
                </a:solidFill>
              </a:defRPr>
            </a:pPr>
            <a:r>
              <a:rPr lang="en-US" sz="1400" smtClean="0">
                <a:solidFill>
                  <a:srgbClr val="282828"/>
                </a:solidFill>
              </a:rPr>
              <a:t>Fourth level</a:t>
            </a:r>
          </a:p>
          <a:p>
            <a:pPr lvl="4">
              <a:defRPr sz="1800">
                <a:solidFill>
                  <a:srgbClr val="000000"/>
                </a:solidFill>
              </a:defRPr>
            </a:pPr>
            <a:r>
              <a:rPr lang="en-US" sz="1400" smtClean="0">
                <a:solidFill>
                  <a:srgbClr val="282828"/>
                </a:solidFill>
              </a:rPr>
              <a:t>Fifth level</a:t>
            </a:r>
            <a:endParaRPr sz="1400">
              <a:solidFill>
                <a:srgbClr val="282828"/>
              </a:solidFill>
            </a:endParaRPr>
          </a:p>
        </p:txBody>
      </p:sp>
      <p:pic>
        <p:nvPicPr>
          <p:cNvPr id="68" name="image1.png"/>
          <p:cNvPicPr/>
          <p:nvPr/>
        </p:nvPicPr>
        <p:blipFill>
          <a:blip r:embed="rId2" cstate="email">
            <a:extLst>
              <a:ext uri="{28A0092B-C50C-407E-A947-70E740481C1C}">
                <a14:useLocalDpi xmlns:a14="http://schemas.microsoft.com/office/drawing/2010/main"/>
              </a:ext>
            </a:extLst>
          </a:blip>
          <a:stretch>
            <a:fillRect/>
          </a:stretch>
        </p:blipFill>
        <p:spPr>
          <a:xfrm>
            <a:off x="7830675" y="4705792"/>
            <a:ext cx="870369" cy="255250"/>
          </a:xfrm>
          <a:prstGeom prst="rect">
            <a:avLst/>
          </a:prstGeom>
          <a:ln w="12700">
            <a:miter lim="400000"/>
          </a:ln>
        </p:spPr>
      </p:pic>
      <p:pic>
        <p:nvPicPr>
          <p:cNvPr id="8" name="Picture 7" descr="LOGO-GET-SLT 2.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6540" y="4498153"/>
            <a:ext cx="1314016" cy="574882"/>
          </a:xfrm>
          <a:prstGeom prst="rect">
            <a:avLst/>
          </a:prstGeom>
        </p:spPr>
      </p:pic>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2_Content and Image option ">
    <p:spTree>
      <p:nvGrpSpPr>
        <p:cNvPr id="1" name=""/>
        <p:cNvGrpSpPr/>
        <p:nvPr/>
      </p:nvGrpSpPr>
      <p:grpSpPr>
        <a:xfrm>
          <a:off x="0" y="0"/>
          <a:ext cx="0" cy="0"/>
          <a:chOff x="0" y="0"/>
          <a:chExt cx="0" cy="0"/>
        </a:xfrm>
      </p:grpSpPr>
      <p:sp>
        <p:nvSpPr>
          <p:cNvPr id="71" name="Shape 71"/>
          <p:cNvSpPr/>
          <p:nvPr/>
        </p:nvSpPr>
        <p:spPr>
          <a:xfrm>
            <a:off x="18106" y="1234441"/>
            <a:ext cx="5513562" cy="3193005"/>
          </a:xfrm>
          <a:prstGeom prst="rect">
            <a:avLst/>
          </a:prstGeom>
          <a:solidFill>
            <a:srgbClr val="F2F2F2"/>
          </a:solidFill>
          <a:ln w="12700">
            <a:miter lim="400000"/>
          </a:ln>
        </p:spPr>
        <p:txBody>
          <a:bodyPr lIns="0" tIns="0" rIns="0" bIns="0" anchor="ctr"/>
          <a:lstStyle/>
          <a:p>
            <a:pPr lvl="0" algn="ctr">
              <a:defRPr>
                <a:solidFill>
                  <a:srgbClr val="FFFFFF"/>
                </a:solidFill>
              </a:defRPr>
            </a:pPr>
            <a:endParaRPr/>
          </a:p>
        </p:txBody>
      </p:sp>
      <p:sp>
        <p:nvSpPr>
          <p:cNvPr id="72" name="Shape 72"/>
          <p:cNvSpPr/>
          <p:nvPr/>
        </p:nvSpPr>
        <p:spPr>
          <a:xfrm>
            <a:off x="341657" y="944165"/>
            <a:ext cx="8460686" cy="1"/>
          </a:xfrm>
          <a:prstGeom prst="line">
            <a:avLst/>
          </a:prstGeom>
          <a:ln w="25400">
            <a:solidFill>
              <a:srgbClr val="808080"/>
            </a:solidFill>
          </a:ln>
        </p:spPr>
        <p:txBody>
          <a:bodyPr lIns="0" tIns="0" rIns="0" bIns="0"/>
          <a:lstStyle/>
          <a:p>
            <a:pPr lvl="0">
              <a:defRPr sz="1600">
                <a:solidFill>
                  <a:srgbClr val="000000"/>
                </a:solidFill>
                <a:latin typeface="+mn-lt"/>
                <a:ea typeface="+mn-ea"/>
                <a:cs typeface="+mn-cs"/>
                <a:sym typeface="Helvetica"/>
              </a:defRPr>
            </a:pPr>
            <a:endParaRPr/>
          </a:p>
        </p:txBody>
      </p:sp>
      <p:sp>
        <p:nvSpPr>
          <p:cNvPr id="73" name="Shape 73"/>
          <p:cNvSpPr>
            <a:spLocks noGrp="1"/>
          </p:cNvSpPr>
          <p:nvPr>
            <p:ph type="title"/>
          </p:nvPr>
        </p:nvSpPr>
        <p:spPr>
          <a:xfrm>
            <a:off x="457200" y="0"/>
            <a:ext cx="8229601" cy="885489"/>
          </a:xfrm>
          <a:prstGeom prst="rect">
            <a:avLst/>
          </a:prstGeom>
        </p:spPr>
        <p:txBody>
          <a:bodyPr/>
          <a:lstStyle>
            <a:lvl1pPr defTabSz="257175"/>
          </a:lstStyle>
          <a:p>
            <a:pPr lvl="0">
              <a:defRPr sz="1800" b="0">
                <a:solidFill>
                  <a:srgbClr val="000000"/>
                </a:solidFill>
              </a:defRPr>
            </a:pPr>
            <a:r>
              <a:rPr lang="en-US" sz="2300" b="1" smtClean="0">
                <a:solidFill>
                  <a:srgbClr val="C41B22"/>
                </a:solidFill>
              </a:rPr>
              <a:t>Click to edit Master title style</a:t>
            </a:r>
            <a:endParaRPr sz="2300" b="1">
              <a:solidFill>
                <a:srgbClr val="C41B22"/>
              </a:solidFill>
            </a:endParaRPr>
          </a:p>
        </p:txBody>
      </p:sp>
      <p:sp>
        <p:nvSpPr>
          <p:cNvPr id="74" name="Shape 74"/>
          <p:cNvSpPr>
            <a:spLocks noGrp="1"/>
          </p:cNvSpPr>
          <p:nvPr>
            <p:ph type="body" idx="1"/>
          </p:nvPr>
        </p:nvSpPr>
        <p:spPr>
          <a:xfrm>
            <a:off x="5549773" y="1234441"/>
            <a:ext cx="3594227" cy="3909061"/>
          </a:xfrm>
          <a:prstGeom prst="rect">
            <a:avLst/>
          </a:prstGeom>
          <a:solidFill>
            <a:srgbClr val="F2F2F2"/>
          </a:solidFill>
        </p:spPr>
        <p:txBody>
          <a:bodyPr lIns="137159" tIns="137159" rIns="137159" bIns="137159">
            <a:normAutofit/>
          </a:bodyPr>
          <a:lstStyle>
            <a:lvl1pPr marL="123444" indent="-123444" defTabSz="257175">
              <a:defRPr>
                <a:solidFill>
                  <a:srgbClr val="000000"/>
                </a:solidFill>
              </a:defRPr>
            </a:lvl1pPr>
            <a:lvl2pPr marL="277748" indent="-164591" defTabSz="257175">
              <a:buChar char="–"/>
              <a:defRPr>
                <a:solidFill>
                  <a:srgbClr val="000000"/>
                </a:solidFill>
              </a:defRPr>
            </a:lvl2pPr>
            <a:lvl3pPr marL="354109" indent="-132938" defTabSz="257175">
              <a:defRPr>
                <a:solidFill>
                  <a:srgbClr val="000000"/>
                </a:solidFill>
              </a:defRPr>
            </a:lvl3pPr>
            <a:lvl4pPr marL="471144" indent="-172821" defTabSz="257175">
              <a:buChar char="–"/>
              <a:defRPr>
                <a:solidFill>
                  <a:srgbClr val="000000"/>
                </a:solidFill>
              </a:defRPr>
            </a:lvl4pPr>
            <a:lvl5pPr marL="550353" indent="-185165" defTabSz="257175">
              <a:buChar char="»"/>
              <a:defRPr>
                <a:solidFill>
                  <a:srgbClr val="000000"/>
                </a:solidFill>
              </a:defRPr>
            </a:lvl5pPr>
          </a:lstStyle>
          <a:p>
            <a:pPr lvl="0">
              <a:defRPr sz="1800"/>
            </a:pPr>
            <a:r>
              <a:rPr lang="en-US" sz="1400" smtClean="0"/>
              <a:t>Click to edit Master text styles</a:t>
            </a:r>
          </a:p>
          <a:p>
            <a:pPr lvl="1">
              <a:defRPr sz="1800"/>
            </a:pPr>
            <a:r>
              <a:rPr lang="en-US" sz="1400" smtClean="0"/>
              <a:t>Second level</a:t>
            </a:r>
          </a:p>
          <a:p>
            <a:pPr lvl="2">
              <a:defRPr sz="1800"/>
            </a:pPr>
            <a:r>
              <a:rPr lang="en-US" sz="1400" smtClean="0"/>
              <a:t>Third level</a:t>
            </a:r>
          </a:p>
          <a:p>
            <a:pPr lvl="3">
              <a:defRPr sz="1800"/>
            </a:pPr>
            <a:r>
              <a:rPr lang="en-US" sz="1400" smtClean="0"/>
              <a:t>Fourth level</a:t>
            </a:r>
          </a:p>
          <a:p>
            <a:pPr lvl="4">
              <a:defRPr sz="1800"/>
            </a:pPr>
            <a:r>
              <a:rPr lang="en-US" sz="1400" smtClean="0"/>
              <a:t>Fifth level</a:t>
            </a:r>
            <a:endParaRPr sz="1400"/>
          </a:p>
        </p:txBody>
      </p:sp>
      <p:pic>
        <p:nvPicPr>
          <p:cNvPr id="75" name="image1.png"/>
          <p:cNvPicPr/>
          <p:nvPr/>
        </p:nvPicPr>
        <p:blipFill>
          <a:blip r:embed="rId2" cstate="email">
            <a:extLst>
              <a:ext uri="{28A0092B-C50C-407E-A947-70E740481C1C}">
                <a14:useLocalDpi xmlns:a14="http://schemas.microsoft.com/office/drawing/2010/main"/>
              </a:ext>
            </a:extLst>
          </a:blip>
          <a:stretch>
            <a:fillRect/>
          </a:stretch>
        </p:blipFill>
        <p:spPr>
          <a:xfrm>
            <a:off x="7830675" y="4705792"/>
            <a:ext cx="870369" cy="255250"/>
          </a:xfrm>
          <a:prstGeom prst="rect">
            <a:avLst/>
          </a:prstGeom>
          <a:ln w="12700">
            <a:miter lim="400000"/>
          </a:ln>
        </p:spPr>
      </p:pic>
      <p:pic>
        <p:nvPicPr>
          <p:cNvPr id="9" name="Picture 8" descr="LOGO-GET-SLT 2.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6540" y="4498153"/>
            <a:ext cx="1314016" cy="574882"/>
          </a:xfrm>
          <a:prstGeom prst="rect">
            <a:avLst/>
          </a:prstGeom>
        </p:spPr>
      </p:pic>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3_Content and Image option ">
    <p:spTree>
      <p:nvGrpSpPr>
        <p:cNvPr id="1" name=""/>
        <p:cNvGrpSpPr/>
        <p:nvPr/>
      </p:nvGrpSpPr>
      <p:grpSpPr>
        <a:xfrm>
          <a:off x="0" y="0"/>
          <a:ext cx="0" cy="0"/>
          <a:chOff x="0" y="0"/>
          <a:chExt cx="0" cy="0"/>
        </a:xfrm>
      </p:grpSpPr>
      <p:sp>
        <p:nvSpPr>
          <p:cNvPr id="78" name="Shape 78"/>
          <p:cNvSpPr/>
          <p:nvPr/>
        </p:nvSpPr>
        <p:spPr>
          <a:xfrm>
            <a:off x="18106" y="1234441"/>
            <a:ext cx="5513562" cy="3193005"/>
          </a:xfrm>
          <a:prstGeom prst="rect">
            <a:avLst/>
          </a:prstGeom>
          <a:solidFill>
            <a:srgbClr val="F2F2F2"/>
          </a:solidFill>
          <a:ln w="12700">
            <a:miter lim="400000"/>
          </a:ln>
        </p:spPr>
        <p:txBody>
          <a:bodyPr lIns="0" tIns="0" rIns="0" bIns="0" anchor="ctr"/>
          <a:lstStyle/>
          <a:p>
            <a:pPr lvl="0" algn="ctr">
              <a:defRPr>
                <a:solidFill>
                  <a:srgbClr val="FFFFFF"/>
                </a:solidFill>
              </a:defRPr>
            </a:pPr>
            <a:endParaRPr/>
          </a:p>
        </p:txBody>
      </p:sp>
      <p:sp>
        <p:nvSpPr>
          <p:cNvPr id="79" name="Shape 79"/>
          <p:cNvSpPr/>
          <p:nvPr/>
        </p:nvSpPr>
        <p:spPr>
          <a:xfrm>
            <a:off x="341657" y="945479"/>
            <a:ext cx="8460686" cy="1"/>
          </a:xfrm>
          <a:prstGeom prst="line">
            <a:avLst/>
          </a:prstGeom>
          <a:ln w="25400">
            <a:solidFill>
              <a:srgbClr val="808080"/>
            </a:solidFill>
          </a:ln>
        </p:spPr>
        <p:txBody>
          <a:bodyPr lIns="0" tIns="0" rIns="0" bIns="0"/>
          <a:lstStyle/>
          <a:p>
            <a:pPr lvl="0">
              <a:defRPr sz="1600">
                <a:solidFill>
                  <a:srgbClr val="000000"/>
                </a:solidFill>
                <a:latin typeface="+mn-lt"/>
                <a:ea typeface="+mn-ea"/>
                <a:cs typeface="+mn-cs"/>
                <a:sym typeface="Helvetica"/>
              </a:defRPr>
            </a:pPr>
            <a:endParaRPr/>
          </a:p>
        </p:txBody>
      </p:sp>
      <p:sp>
        <p:nvSpPr>
          <p:cNvPr id="80" name="Shape 80"/>
          <p:cNvSpPr>
            <a:spLocks noGrp="1"/>
          </p:cNvSpPr>
          <p:nvPr>
            <p:ph type="title"/>
          </p:nvPr>
        </p:nvSpPr>
        <p:spPr>
          <a:xfrm>
            <a:off x="457200" y="0"/>
            <a:ext cx="8229601" cy="885489"/>
          </a:xfrm>
          <a:prstGeom prst="rect">
            <a:avLst/>
          </a:prstGeom>
        </p:spPr>
        <p:txBody>
          <a:bodyPr/>
          <a:lstStyle>
            <a:lvl1pPr defTabSz="257175"/>
          </a:lstStyle>
          <a:p>
            <a:pPr lvl="0">
              <a:defRPr sz="1800" b="0">
                <a:solidFill>
                  <a:srgbClr val="000000"/>
                </a:solidFill>
              </a:defRPr>
            </a:pPr>
            <a:r>
              <a:rPr lang="en-US" sz="2300" b="1" smtClean="0">
                <a:solidFill>
                  <a:srgbClr val="C41B22"/>
                </a:solidFill>
              </a:rPr>
              <a:t>Click to edit Master title style</a:t>
            </a:r>
            <a:endParaRPr sz="2300" b="1">
              <a:solidFill>
                <a:srgbClr val="C41B22"/>
              </a:solidFill>
            </a:endParaRPr>
          </a:p>
        </p:txBody>
      </p:sp>
      <p:sp>
        <p:nvSpPr>
          <p:cNvPr id="81" name="Shape 81"/>
          <p:cNvSpPr>
            <a:spLocks noGrp="1"/>
          </p:cNvSpPr>
          <p:nvPr>
            <p:ph type="body" idx="1"/>
          </p:nvPr>
        </p:nvSpPr>
        <p:spPr>
          <a:xfrm>
            <a:off x="5531666" y="1234441"/>
            <a:ext cx="3612335" cy="3909061"/>
          </a:xfrm>
          <a:prstGeom prst="rect">
            <a:avLst/>
          </a:prstGeom>
          <a:solidFill>
            <a:srgbClr val="C41B22"/>
          </a:solidFill>
        </p:spPr>
        <p:txBody>
          <a:bodyPr lIns="137159" tIns="137159" rIns="137159" bIns="137159">
            <a:normAutofit/>
          </a:bodyPr>
          <a:lstStyle>
            <a:lvl1pPr marL="123444" indent="-123444" defTabSz="257175">
              <a:buClrTx/>
              <a:defRPr>
                <a:solidFill>
                  <a:srgbClr val="FFFFFF"/>
                </a:solidFill>
              </a:defRPr>
            </a:lvl1pPr>
            <a:lvl2pPr marL="277748" indent="-164591" defTabSz="257175">
              <a:buClrTx/>
              <a:buChar char="–"/>
              <a:defRPr>
                <a:solidFill>
                  <a:srgbClr val="FFFFFF"/>
                </a:solidFill>
              </a:defRPr>
            </a:lvl2pPr>
            <a:lvl3pPr marL="354109" indent="-132938" defTabSz="257175">
              <a:buClrTx/>
              <a:defRPr>
                <a:solidFill>
                  <a:srgbClr val="FFFFFF"/>
                </a:solidFill>
              </a:defRPr>
            </a:lvl3pPr>
            <a:lvl4pPr marL="471144" indent="-172821" defTabSz="257175">
              <a:buClrTx/>
              <a:buChar char="–"/>
              <a:defRPr>
                <a:solidFill>
                  <a:srgbClr val="FFFFFF"/>
                </a:solidFill>
              </a:defRPr>
            </a:lvl4pPr>
            <a:lvl5pPr marL="550353" indent="-185165" defTabSz="257175">
              <a:buClrTx/>
              <a:buChar char="»"/>
              <a:defRPr>
                <a:solidFill>
                  <a:srgbClr val="FFFFFF"/>
                </a:solidFill>
              </a:defRPr>
            </a:lvl5pPr>
          </a:lstStyle>
          <a:p>
            <a:pPr lvl="0">
              <a:defRPr sz="1800">
                <a:solidFill>
                  <a:srgbClr val="000000"/>
                </a:solidFill>
              </a:defRPr>
            </a:pPr>
            <a:r>
              <a:rPr lang="en-US" sz="1400" smtClean="0">
                <a:solidFill>
                  <a:srgbClr val="FFFFFF"/>
                </a:solidFill>
              </a:rPr>
              <a:t>Click to edit Master text styles</a:t>
            </a:r>
          </a:p>
          <a:p>
            <a:pPr lvl="1">
              <a:defRPr sz="1800">
                <a:solidFill>
                  <a:srgbClr val="000000"/>
                </a:solidFill>
              </a:defRPr>
            </a:pPr>
            <a:r>
              <a:rPr lang="en-US" sz="1400" smtClean="0">
                <a:solidFill>
                  <a:srgbClr val="FFFFFF"/>
                </a:solidFill>
              </a:rPr>
              <a:t>Second level</a:t>
            </a:r>
          </a:p>
          <a:p>
            <a:pPr lvl="2">
              <a:defRPr sz="1800">
                <a:solidFill>
                  <a:srgbClr val="000000"/>
                </a:solidFill>
              </a:defRPr>
            </a:pPr>
            <a:r>
              <a:rPr lang="en-US" sz="1400" smtClean="0">
                <a:solidFill>
                  <a:srgbClr val="FFFFFF"/>
                </a:solidFill>
              </a:rPr>
              <a:t>Third level</a:t>
            </a:r>
          </a:p>
          <a:p>
            <a:pPr lvl="3">
              <a:defRPr sz="1800">
                <a:solidFill>
                  <a:srgbClr val="000000"/>
                </a:solidFill>
              </a:defRPr>
            </a:pPr>
            <a:r>
              <a:rPr lang="en-US" sz="1400" smtClean="0">
                <a:solidFill>
                  <a:srgbClr val="FFFFFF"/>
                </a:solidFill>
              </a:rPr>
              <a:t>Fourth level</a:t>
            </a:r>
          </a:p>
          <a:p>
            <a:pPr lvl="4">
              <a:defRPr sz="1800">
                <a:solidFill>
                  <a:srgbClr val="000000"/>
                </a:solidFill>
              </a:defRPr>
            </a:pPr>
            <a:r>
              <a:rPr lang="en-US" sz="1400" smtClean="0">
                <a:solidFill>
                  <a:srgbClr val="FFFFFF"/>
                </a:solidFill>
              </a:rPr>
              <a:t>Fifth level</a:t>
            </a:r>
            <a:endParaRPr sz="1400">
              <a:solidFill>
                <a:srgbClr val="FFFFFF"/>
              </a:solidFill>
            </a:endParaRPr>
          </a:p>
        </p:txBody>
      </p:sp>
      <p:pic>
        <p:nvPicPr>
          <p:cNvPr id="8" name="Picture 7" descr="LOGO-GET-SLT 2.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6540" y="4498153"/>
            <a:ext cx="1314016" cy="574882"/>
          </a:xfrm>
          <a:prstGeom prst="rect">
            <a:avLst/>
          </a:prstGeom>
        </p:spPr>
      </p:pic>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Chart and Content two-sided layout">
    <p:spTree>
      <p:nvGrpSpPr>
        <p:cNvPr id="1" name=""/>
        <p:cNvGrpSpPr/>
        <p:nvPr/>
      </p:nvGrpSpPr>
      <p:grpSpPr>
        <a:xfrm>
          <a:off x="0" y="0"/>
          <a:ext cx="0" cy="0"/>
          <a:chOff x="0" y="0"/>
          <a:chExt cx="0" cy="0"/>
        </a:xfrm>
      </p:grpSpPr>
      <p:pic>
        <p:nvPicPr>
          <p:cNvPr id="83" name="image2.png"/>
          <p:cNvPicPr/>
          <p:nvPr/>
        </p:nvPicPr>
        <p:blipFill>
          <a:blip r:embed="rId2" cstate="email">
            <a:extLst>
              <a:ext uri="{28A0092B-C50C-407E-A947-70E740481C1C}">
                <a14:useLocalDpi xmlns:a14="http://schemas.microsoft.com/office/drawing/2010/main"/>
              </a:ext>
            </a:extLst>
          </a:blip>
          <a:stretch>
            <a:fillRect/>
          </a:stretch>
        </p:blipFill>
        <p:spPr>
          <a:xfrm>
            <a:off x="398575" y="4619018"/>
            <a:ext cx="993577" cy="384715"/>
          </a:xfrm>
          <a:prstGeom prst="rect">
            <a:avLst/>
          </a:prstGeom>
          <a:ln w="12700">
            <a:miter lim="400000"/>
          </a:ln>
        </p:spPr>
      </p:pic>
      <p:sp>
        <p:nvSpPr>
          <p:cNvPr id="84" name="Shape 84"/>
          <p:cNvSpPr/>
          <p:nvPr/>
        </p:nvSpPr>
        <p:spPr>
          <a:xfrm>
            <a:off x="341657" y="943669"/>
            <a:ext cx="8460686" cy="1"/>
          </a:xfrm>
          <a:prstGeom prst="line">
            <a:avLst/>
          </a:prstGeom>
          <a:ln w="25400">
            <a:solidFill>
              <a:srgbClr val="808080"/>
            </a:solidFill>
          </a:ln>
        </p:spPr>
        <p:txBody>
          <a:bodyPr lIns="0" tIns="0" rIns="0" bIns="0"/>
          <a:lstStyle/>
          <a:p>
            <a:pPr lvl="0">
              <a:defRPr sz="1600">
                <a:solidFill>
                  <a:srgbClr val="000000"/>
                </a:solidFill>
                <a:latin typeface="+mn-lt"/>
                <a:ea typeface="+mn-ea"/>
                <a:cs typeface="+mn-cs"/>
                <a:sym typeface="Helvetica"/>
              </a:defRPr>
            </a:pPr>
            <a:endParaRPr/>
          </a:p>
        </p:txBody>
      </p:sp>
      <p:sp>
        <p:nvSpPr>
          <p:cNvPr id="85" name="Shape 85"/>
          <p:cNvSpPr>
            <a:spLocks noGrp="1"/>
          </p:cNvSpPr>
          <p:nvPr>
            <p:ph type="title"/>
          </p:nvPr>
        </p:nvSpPr>
        <p:spPr>
          <a:xfrm>
            <a:off x="457200" y="0"/>
            <a:ext cx="8229601" cy="885489"/>
          </a:xfrm>
          <a:prstGeom prst="rect">
            <a:avLst/>
          </a:prstGeom>
        </p:spPr>
        <p:txBody>
          <a:bodyPr/>
          <a:lstStyle>
            <a:lvl1pPr defTabSz="257175"/>
          </a:lstStyle>
          <a:p>
            <a:pPr lvl="0">
              <a:defRPr sz="1800" b="0">
                <a:solidFill>
                  <a:srgbClr val="000000"/>
                </a:solidFill>
              </a:defRPr>
            </a:pPr>
            <a:r>
              <a:rPr lang="en-US" sz="2300" b="1" smtClean="0">
                <a:solidFill>
                  <a:srgbClr val="C41B22"/>
                </a:solidFill>
              </a:rPr>
              <a:t>Click to edit Master title style</a:t>
            </a:r>
            <a:endParaRPr sz="2300" b="1">
              <a:solidFill>
                <a:srgbClr val="C41B22"/>
              </a:solidFill>
            </a:endParaRPr>
          </a:p>
        </p:txBody>
      </p:sp>
      <p:sp>
        <p:nvSpPr>
          <p:cNvPr id="86" name="Shape 86"/>
          <p:cNvSpPr>
            <a:spLocks noGrp="1"/>
          </p:cNvSpPr>
          <p:nvPr>
            <p:ph type="body" idx="1"/>
          </p:nvPr>
        </p:nvSpPr>
        <p:spPr>
          <a:xfrm>
            <a:off x="-1" y="1244121"/>
            <a:ext cx="4572001" cy="3899380"/>
          </a:xfrm>
          <a:prstGeom prst="rect">
            <a:avLst/>
          </a:prstGeom>
          <a:solidFill>
            <a:srgbClr val="F2F2F2"/>
          </a:solidFill>
        </p:spPr>
        <p:txBody>
          <a:bodyPr lIns="137159" tIns="137159" rIns="137159" bIns="137159">
            <a:normAutofit/>
          </a:bodyPr>
          <a:lstStyle>
            <a:lvl1pPr marL="123444" indent="-123444" defTabSz="257175"/>
            <a:lvl2pPr marL="277748" indent="-164591" defTabSz="257175">
              <a:buChar char="–"/>
            </a:lvl2pPr>
            <a:lvl3pPr marL="354109" indent="-132938" defTabSz="257175"/>
            <a:lvl4pPr marL="471144" indent="-172821" defTabSz="257175">
              <a:buChar char="–"/>
            </a:lvl4pPr>
            <a:lvl5pPr marL="550353" indent="-185165" defTabSz="257175">
              <a:buChar char="»"/>
            </a:lvl5pPr>
          </a:lstStyle>
          <a:p>
            <a:pPr lvl="0">
              <a:defRPr sz="1800">
                <a:solidFill>
                  <a:srgbClr val="000000"/>
                </a:solidFill>
              </a:defRPr>
            </a:pPr>
            <a:r>
              <a:rPr lang="en-US" sz="1400" smtClean="0">
                <a:solidFill>
                  <a:srgbClr val="282828"/>
                </a:solidFill>
              </a:rPr>
              <a:t>Click to edit Master text styles</a:t>
            </a:r>
          </a:p>
          <a:p>
            <a:pPr lvl="1">
              <a:defRPr sz="1800">
                <a:solidFill>
                  <a:srgbClr val="000000"/>
                </a:solidFill>
              </a:defRPr>
            </a:pPr>
            <a:r>
              <a:rPr lang="en-US" sz="1400" smtClean="0">
                <a:solidFill>
                  <a:srgbClr val="282828"/>
                </a:solidFill>
              </a:rPr>
              <a:t>Second level</a:t>
            </a:r>
          </a:p>
          <a:p>
            <a:pPr lvl="2">
              <a:defRPr sz="1800">
                <a:solidFill>
                  <a:srgbClr val="000000"/>
                </a:solidFill>
              </a:defRPr>
            </a:pPr>
            <a:r>
              <a:rPr lang="en-US" sz="1400" smtClean="0">
                <a:solidFill>
                  <a:srgbClr val="282828"/>
                </a:solidFill>
              </a:rPr>
              <a:t>Third level</a:t>
            </a:r>
          </a:p>
          <a:p>
            <a:pPr lvl="3">
              <a:defRPr sz="1800">
                <a:solidFill>
                  <a:srgbClr val="000000"/>
                </a:solidFill>
              </a:defRPr>
            </a:pPr>
            <a:r>
              <a:rPr lang="en-US" sz="1400" smtClean="0">
                <a:solidFill>
                  <a:srgbClr val="282828"/>
                </a:solidFill>
              </a:rPr>
              <a:t>Fourth level</a:t>
            </a:r>
          </a:p>
          <a:p>
            <a:pPr lvl="4">
              <a:defRPr sz="1800">
                <a:solidFill>
                  <a:srgbClr val="000000"/>
                </a:solidFill>
              </a:defRPr>
            </a:pPr>
            <a:r>
              <a:rPr lang="en-US" sz="1400" smtClean="0">
                <a:solidFill>
                  <a:srgbClr val="282828"/>
                </a:solidFill>
              </a:rPr>
              <a:t>Fifth level</a:t>
            </a:r>
            <a:endParaRPr sz="1400">
              <a:solidFill>
                <a:srgbClr val="282828"/>
              </a:solidFill>
            </a:endParaRPr>
          </a:p>
        </p:txBody>
      </p:sp>
      <p:pic>
        <p:nvPicPr>
          <p:cNvPr id="87" name="image1.png"/>
          <p:cNvPicPr/>
          <p:nvPr/>
        </p:nvPicPr>
        <p:blipFill>
          <a:blip r:embed="rId3" cstate="email">
            <a:extLst>
              <a:ext uri="{28A0092B-C50C-407E-A947-70E740481C1C}">
                <a14:useLocalDpi xmlns:a14="http://schemas.microsoft.com/office/drawing/2010/main"/>
              </a:ext>
            </a:extLst>
          </a:blip>
          <a:stretch>
            <a:fillRect/>
          </a:stretch>
        </p:blipFill>
        <p:spPr>
          <a:xfrm>
            <a:off x="7830675" y="4705792"/>
            <a:ext cx="870369" cy="255250"/>
          </a:xfrm>
          <a:prstGeom prst="rect">
            <a:avLst/>
          </a:prstGeom>
          <a:ln w="12700">
            <a:miter lim="400000"/>
          </a:ln>
        </p:spPr>
      </p:pic>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7" name="Picture 6" descr="LOGO-GET-SLT 2.png"/>
          <p:cNvPicPr>
            <a:picLocks noChangeAspect="1"/>
          </p:cNvPicPr>
          <p:nvPr/>
        </p:nvPicPr>
        <p:blipFill>
          <a:blip r:embed="rId30" cstate="print">
            <a:extLst>
              <a:ext uri="{28A0092B-C50C-407E-A947-70E740481C1C}">
                <a14:useLocalDpi xmlns:a14="http://schemas.microsoft.com/office/drawing/2010/main" val="0"/>
              </a:ext>
            </a:extLst>
          </a:blip>
          <a:stretch>
            <a:fillRect/>
          </a:stretch>
        </p:blipFill>
        <p:spPr>
          <a:xfrm>
            <a:off x="340192" y="4051630"/>
            <a:ext cx="1514103" cy="662420"/>
          </a:xfrm>
          <a:prstGeom prst="rect">
            <a:avLst/>
          </a:prstGeom>
        </p:spPr>
      </p:pic>
      <p:sp>
        <p:nvSpPr>
          <p:cNvPr id="3" name="Shape 3"/>
          <p:cNvSpPr/>
          <p:nvPr/>
        </p:nvSpPr>
        <p:spPr>
          <a:xfrm>
            <a:off x="341658" y="944166"/>
            <a:ext cx="8460685" cy="1"/>
          </a:xfrm>
          <a:prstGeom prst="line">
            <a:avLst/>
          </a:prstGeom>
          <a:ln w="12700">
            <a:solidFill>
              <a:srgbClr val="808080"/>
            </a:solidFill>
          </a:ln>
        </p:spPr>
        <p:txBody>
          <a:bodyPr lIns="0" tIns="0" rIns="0" bIns="0"/>
          <a:lstStyle/>
          <a:p>
            <a:pPr lvl="0">
              <a:defRPr sz="1200">
                <a:solidFill>
                  <a:srgbClr val="000000"/>
                </a:solidFill>
                <a:latin typeface="+mn-lt"/>
                <a:ea typeface="+mn-ea"/>
                <a:cs typeface="+mn-cs"/>
                <a:sym typeface="Helvetica"/>
              </a:defRPr>
            </a:pPr>
            <a:endParaRPr/>
          </a:p>
        </p:txBody>
      </p:sp>
      <p:sp>
        <p:nvSpPr>
          <p:cNvPr id="4" name="Shape 4"/>
          <p:cNvSpPr>
            <a:spLocks noGrp="1"/>
          </p:cNvSpPr>
          <p:nvPr>
            <p:ph type="title"/>
          </p:nvPr>
        </p:nvSpPr>
        <p:spPr>
          <a:xfrm>
            <a:off x="457200" y="0"/>
            <a:ext cx="8229601" cy="885489"/>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b">
            <a:normAutofit/>
          </a:bodyPr>
          <a:lstStyle/>
          <a:p>
            <a:pPr lvl="0">
              <a:defRPr sz="1800" b="0">
                <a:solidFill>
                  <a:srgbClr val="000000"/>
                </a:solidFill>
              </a:defRPr>
            </a:pPr>
            <a:r>
              <a:rPr sz="2300" b="1">
                <a:solidFill>
                  <a:srgbClr val="C41B22"/>
                </a:solidFill>
              </a:rPr>
              <a:t>Title Text</a:t>
            </a:r>
          </a:p>
        </p:txBody>
      </p:sp>
      <p:sp>
        <p:nvSpPr>
          <p:cNvPr id="5" name="Shape 5"/>
          <p:cNvSpPr>
            <a:spLocks noGrp="1"/>
          </p:cNvSpPr>
          <p:nvPr>
            <p:ph type="body" idx="1"/>
          </p:nvPr>
        </p:nvSpPr>
        <p:spPr>
          <a:xfrm>
            <a:off x="457200" y="1234441"/>
            <a:ext cx="8229601" cy="2280764"/>
          </a:xfrm>
          <a:prstGeom prst="rect">
            <a:avLst/>
          </a:prstGeom>
          <a:ln w="12700">
            <a:miter lim="400000"/>
          </a:ln>
          <a:extLst>
            <a:ext uri="{C572A759-6A51-4108-AA02-DFA0A04FC94B}">
              <ma14:wrappingTextBoxFlag xmlns:ma14="http://schemas.microsoft.com/office/mac/drawingml/2011/main" xmlns="" val="1"/>
            </a:ext>
          </a:extLst>
        </p:spPr>
        <p:txBody>
          <a:bodyPr lIns="0" tIns="0" rIns="0" bIns="0"/>
          <a:lstStyle>
            <a:lvl2pPr>
              <a:buChar char="–"/>
            </a:lvl2pPr>
            <a:lvl4pPr>
              <a:buChar char="–"/>
            </a:lvl4pPr>
            <a:lvl5pPr>
              <a:buChar char="»"/>
            </a:lvl5pPr>
          </a:lstStyle>
          <a:p>
            <a:pPr lvl="0">
              <a:defRPr sz="1800">
                <a:solidFill>
                  <a:srgbClr val="000000"/>
                </a:solidFill>
              </a:defRPr>
            </a:pPr>
            <a:r>
              <a:rPr sz="1400">
                <a:solidFill>
                  <a:srgbClr val="282828"/>
                </a:solidFill>
              </a:rPr>
              <a:t>Body Level One</a:t>
            </a:r>
          </a:p>
          <a:p>
            <a:pPr lvl="1">
              <a:defRPr sz="1800">
                <a:solidFill>
                  <a:srgbClr val="000000"/>
                </a:solidFill>
              </a:defRPr>
            </a:pPr>
            <a:r>
              <a:rPr sz="1400">
                <a:solidFill>
                  <a:srgbClr val="282828"/>
                </a:solidFill>
              </a:rPr>
              <a:t>Body Level Two</a:t>
            </a:r>
          </a:p>
          <a:p>
            <a:pPr lvl="2">
              <a:defRPr sz="1800">
                <a:solidFill>
                  <a:srgbClr val="000000"/>
                </a:solidFill>
              </a:defRPr>
            </a:pPr>
            <a:r>
              <a:rPr sz="1400">
                <a:solidFill>
                  <a:srgbClr val="282828"/>
                </a:solidFill>
              </a:rPr>
              <a:t>Body Level Three</a:t>
            </a:r>
          </a:p>
          <a:p>
            <a:pPr lvl="3">
              <a:defRPr sz="1800">
                <a:solidFill>
                  <a:srgbClr val="000000"/>
                </a:solidFill>
              </a:defRPr>
            </a:pPr>
            <a:r>
              <a:rPr sz="1400">
                <a:solidFill>
                  <a:srgbClr val="282828"/>
                </a:solidFill>
              </a:rPr>
              <a:t>Body Level Four</a:t>
            </a:r>
          </a:p>
          <a:p>
            <a:pPr lvl="4">
              <a:defRPr sz="1800">
                <a:solidFill>
                  <a:srgbClr val="000000"/>
                </a:solidFill>
              </a:defRPr>
            </a:pPr>
            <a:r>
              <a:rPr sz="1400">
                <a:solidFill>
                  <a:srgbClr val="282828"/>
                </a:solidFill>
              </a:rPr>
              <a:t>Body Level Five</a:t>
            </a:r>
          </a:p>
        </p:txBody>
      </p:sp>
      <p:sp>
        <p:nvSpPr>
          <p:cNvPr id="6" name="Shape 6"/>
          <p:cNvSpPr>
            <a:spLocks noGrp="1"/>
          </p:cNvSpPr>
          <p:nvPr>
            <p:ph type="sldNum" sz="quarter" idx="2"/>
          </p:nvPr>
        </p:nvSpPr>
        <p:spPr>
          <a:xfrm>
            <a:off x="8503920" y="4559370"/>
            <a:ext cx="182881" cy="76944"/>
          </a:xfrm>
          <a:prstGeom prst="rect">
            <a:avLst/>
          </a:prstGeom>
          <a:solidFill>
            <a:srgbClr val="777777"/>
          </a:solidFill>
          <a:ln w="12700">
            <a:miter lim="400000"/>
          </a:ln>
        </p:spPr>
        <p:txBody>
          <a:bodyPr lIns="0" tIns="0" rIns="0" bIns="0" anchor="ctr">
            <a:spAutoFit/>
          </a:bodyPr>
          <a:lstStyle>
            <a:lvl1pPr algn="ctr" defTabSz="257163">
              <a:defRPr sz="500" b="1" cap="all">
                <a:solidFill>
                  <a:srgbClr val="FFFFFF"/>
                </a:solidFill>
              </a:defRPr>
            </a:lvl1pPr>
          </a:lstStyle>
          <a:p>
            <a:fld id="{11AB74FE-3BC9-FD42-B7D9-D38A3DA3B201}"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8" r:id="rId17"/>
    <p:sldLayoutId id="2147483709" r:id="rId18"/>
    <p:sldLayoutId id="2147483710" r:id="rId19"/>
    <p:sldLayoutId id="2147483711" r:id="rId20"/>
    <p:sldLayoutId id="2147483712" r:id="rId21"/>
    <p:sldLayoutId id="2147483713" r:id="rId22"/>
    <p:sldLayoutId id="2147483714" r:id="rId23"/>
    <p:sldLayoutId id="2147483715" r:id="rId24"/>
    <p:sldLayoutId id="2147483716" r:id="rId25"/>
    <p:sldLayoutId id="2147483717" r:id="rId26"/>
    <p:sldLayoutId id="2147483718" r:id="rId27"/>
    <p:sldLayoutId id="2147483719" r:id="rId28"/>
  </p:sldLayoutIdLst>
  <p:transition spd="med"/>
  <p:txStyles>
    <p:titleStyle>
      <a:lvl1pPr defTabSz="257163" eaLnBrk="1" hangingPunct="1">
        <a:lnSpc>
          <a:spcPct val="90000"/>
        </a:lnSpc>
        <a:defRPr sz="2300" b="1">
          <a:solidFill>
            <a:srgbClr val="C41B22"/>
          </a:solidFill>
          <a:latin typeface="Arial"/>
          <a:ea typeface="Arial"/>
          <a:cs typeface="Arial"/>
          <a:sym typeface="Arial"/>
        </a:defRPr>
      </a:lvl1pPr>
      <a:lvl2pPr indent="128588" defTabSz="257163" eaLnBrk="1" hangingPunct="1">
        <a:lnSpc>
          <a:spcPct val="90000"/>
        </a:lnSpc>
        <a:defRPr sz="2300" b="1">
          <a:solidFill>
            <a:srgbClr val="C41B22"/>
          </a:solidFill>
          <a:latin typeface="Arial"/>
          <a:ea typeface="Arial"/>
          <a:cs typeface="Arial"/>
          <a:sym typeface="Arial"/>
        </a:defRPr>
      </a:lvl2pPr>
      <a:lvl3pPr indent="257175" defTabSz="257163" eaLnBrk="1" hangingPunct="1">
        <a:lnSpc>
          <a:spcPct val="90000"/>
        </a:lnSpc>
        <a:defRPr sz="2300" b="1">
          <a:solidFill>
            <a:srgbClr val="C41B22"/>
          </a:solidFill>
          <a:latin typeface="Arial"/>
          <a:ea typeface="Arial"/>
          <a:cs typeface="Arial"/>
          <a:sym typeface="Arial"/>
        </a:defRPr>
      </a:lvl3pPr>
      <a:lvl4pPr indent="385763" defTabSz="257163" eaLnBrk="1" hangingPunct="1">
        <a:lnSpc>
          <a:spcPct val="90000"/>
        </a:lnSpc>
        <a:defRPr sz="2300" b="1">
          <a:solidFill>
            <a:srgbClr val="C41B22"/>
          </a:solidFill>
          <a:latin typeface="Arial"/>
          <a:ea typeface="Arial"/>
          <a:cs typeface="Arial"/>
          <a:sym typeface="Arial"/>
        </a:defRPr>
      </a:lvl4pPr>
      <a:lvl5pPr indent="514350" defTabSz="257163" eaLnBrk="1" hangingPunct="1">
        <a:lnSpc>
          <a:spcPct val="90000"/>
        </a:lnSpc>
        <a:defRPr sz="2300" b="1">
          <a:solidFill>
            <a:srgbClr val="C41B22"/>
          </a:solidFill>
          <a:latin typeface="Arial"/>
          <a:ea typeface="Arial"/>
          <a:cs typeface="Arial"/>
          <a:sym typeface="Arial"/>
        </a:defRPr>
      </a:lvl5pPr>
      <a:lvl6pPr indent="642938" defTabSz="257163" eaLnBrk="1" hangingPunct="1">
        <a:lnSpc>
          <a:spcPct val="90000"/>
        </a:lnSpc>
        <a:defRPr sz="2300" b="1">
          <a:solidFill>
            <a:srgbClr val="C41B22"/>
          </a:solidFill>
          <a:latin typeface="Arial"/>
          <a:ea typeface="Arial"/>
          <a:cs typeface="Arial"/>
          <a:sym typeface="Arial"/>
        </a:defRPr>
      </a:lvl6pPr>
      <a:lvl7pPr indent="771525" defTabSz="257163" eaLnBrk="1" hangingPunct="1">
        <a:lnSpc>
          <a:spcPct val="90000"/>
        </a:lnSpc>
        <a:defRPr sz="2300" b="1">
          <a:solidFill>
            <a:srgbClr val="C41B22"/>
          </a:solidFill>
          <a:latin typeface="Arial"/>
          <a:ea typeface="Arial"/>
          <a:cs typeface="Arial"/>
          <a:sym typeface="Arial"/>
        </a:defRPr>
      </a:lvl7pPr>
      <a:lvl8pPr indent="900113" defTabSz="257163" eaLnBrk="1" hangingPunct="1">
        <a:lnSpc>
          <a:spcPct val="90000"/>
        </a:lnSpc>
        <a:defRPr sz="2300" b="1">
          <a:solidFill>
            <a:srgbClr val="C41B22"/>
          </a:solidFill>
          <a:latin typeface="Arial"/>
          <a:ea typeface="Arial"/>
          <a:cs typeface="Arial"/>
          <a:sym typeface="Arial"/>
        </a:defRPr>
      </a:lvl8pPr>
      <a:lvl9pPr indent="1028700" defTabSz="257163" eaLnBrk="1" hangingPunct="1">
        <a:lnSpc>
          <a:spcPct val="90000"/>
        </a:lnSpc>
        <a:defRPr sz="2300" b="1">
          <a:solidFill>
            <a:srgbClr val="C41B22"/>
          </a:solidFill>
          <a:latin typeface="Arial"/>
          <a:ea typeface="Arial"/>
          <a:cs typeface="Arial"/>
          <a:sym typeface="Arial"/>
        </a:defRPr>
      </a:lvl9pPr>
    </p:titleStyle>
    <p:bodyStyle>
      <a:lvl1pPr marL="116941" indent="-116941" defTabSz="257163" eaLnBrk="1" hangingPunct="1">
        <a:lnSpc>
          <a:spcPct val="90000"/>
        </a:lnSpc>
        <a:spcBef>
          <a:spcPts val="338"/>
        </a:spcBef>
        <a:buClr>
          <a:srgbClr val="C41B22"/>
        </a:buClr>
        <a:buSzPct val="100000"/>
        <a:buChar char="•"/>
        <a:defRPr sz="1400">
          <a:solidFill>
            <a:srgbClr val="282828"/>
          </a:solidFill>
          <a:latin typeface="Arial"/>
          <a:ea typeface="Arial"/>
          <a:cs typeface="Arial"/>
          <a:sym typeface="Arial"/>
        </a:defRPr>
      </a:lvl1pPr>
      <a:lvl2pPr marL="277735" indent="-164583" defTabSz="257163" eaLnBrk="1" hangingPunct="1">
        <a:lnSpc>
          <a:spcPct val="90000"/>
        </a:lnSpc>
        <a:spcBef>
          <a:spcPts val="338"/>
        </a:spcBef>
        <a:buClr>
          <a:srgbClr val="C41B22"/>
        </a:buClr>
        <a:buSzPct val="100000"/>
        <a:buChar char="•"/>
        <a:defRPr sz="1400">
          <a:solidFill>
            <a:srgbClr val="282828"/>
          </a:solidFill>
          <a:latin typeface="Arial"/>
          <a:ea typeface="Arial"/>
          <a:cs typeface="Arial"/>
          <a:sym typeface="Arial"/>
        </a:defRPr>
      </a:lvl2pPr>
      <a:lvl3pPr marL="354093" indent="-132933" defTabSz="257163" eaLnBrk="1" hangingPunct="1">
        <a:lnSpc>
          <a:spcPct val="90000"/>
        </a:lnSpc>
        <a:spcBef>
          <a:spcPts val="338"/>
        </a:spcBef>
        <a:buClr>
          <a:srgbClr val="C41B22"/>
        </a:buClr>
        <a:buSzPct val="100000"/>
        <a:buChar char="•"/>
        <a:defRPr sz="1400">
          <a:solidFill>
            <a:srgbClr val="282828"/>
          </a:solidFill>
          <a:latin typeface="Arial"/>
          <a:ea typeface="Arial"/>
          <a:cs typeface="Arial"/>
          <a:sym typeface="Arial"/>
        </a:defRPr>
      </a:lvl3pPr>
      <a:lvl4pPr marL="455411" indent="-157103" defTabSz="257163" eaLnBrk="1" hangingPunct="1">
        <a:lnSpc>
          <a:spcPct val="90000"/>
        </a:lnSpc>
        <a:spcBef>
          <a:spcPts val="338"/>
        </a:spcBef>
        <a:buClr>
          <a:srgbClr val="C41B22"/>
        </a:buClr>
        <a:buSzPct val="100000"/>
        <a:buChar char="•"/>
        <a:defRPr sz="1400">
          <a:solidFill>
            <a:srgbClr val="282828"/>
          </a:solidFill>
          <a:latin typeface="Arial"/>
          <a:ea typeface="Arial"/>
          <a:cs typeface="Arial"/>
          <a:sym typeface="Arial"/>
        </a:defRPr>
      </a:lvl4pPr>
      <a:lvl5pPr marL="550328" indent="-185158" defTabSz="257163" eaLnBrk="1" hangingPunct="1">
        <a:lnSpc>
          <a:spcPct val="90000"/>
        </a:lnSpc>
        <a:spcBef>
          <a:spcPts val="338"/>
        </a:spcBef>
        <a:buClr>
          <a:srgbClr val="C41B22"/>
        </a:buClr>
        <a:buSzPct val="100000"/>
        <a:buChar char="•"/>
        <a:defRPr sz="1400">
          <a:solidFill>
            <a:srgbClr val="282828"/>
          </a:solidFill>
          <a:latin typeface="Arial"/>
          <a:ea typeface="Arial"/>
          <a:cs typeface="Arial"/>
          <a:sym typeface="Arial"/>
        </a:defRPr>
      </a:lvl5pPr>
      <a:lvl6pPr marL="1440107" indent="-154297" defTabSz="257163" eaLnBrk="1" hangingPunct="1">
        <a:lnSpc>
          <a:spcPct val="90000"/>
        </a:lnSpc>
        <a:spcBef>
          <a:spcPts val="338"/>
        </a:spcBef>
        <a:buClr>
          <a:srgbClr val="C41B22"/>
        </a:buClr>
        <a:buSzPct val="100000"/>
        <a:buChar char="•"/>
        <a:defRPr sz="1400">
          <a:solidFill>
            <a:srgbClr val="282828"/>
          </a:solidFill>
          <a:latin typeface="Arial"/>
          <a:ea typeface="Arial"/>
          <a:cs typeface="Arial"/>
          <a:sym typeface="Arial"/>
        </a:defRPr>
      </a:lvl6pPr>
      <a:lvl7pPr marL="1697270" indent="-154297" defTabSz="257163" eaLnBrk="1" hangingPunct="1">
        <a:lnSpc>
          <a:spcPct val="90000"/>
        </a:lnSpc>
        <a:spcBef>
          <a:spcPts val="338"/>
        </a:spcBef>
        <a:buClr>
          <a:srgbClr val="C41B22"/>
        </a:buClr>
        <a:buSzPct val="100000"/>
        <a:buChar char="•"/>
        <a:defRPr sz="1400">
          <a:solidFill>
            <a:srgbClr val="282828"/>
          </a:solidFill>
          <a:latin typeface="Arial"/>
          <a:ea typeface="Arial"/>
          <a:cs typeface="Arial"/>
          <a:sym typeface="Arial"/>
        </a:defRPr>
      </a:lvl7pPr>
      <a:lvl8pPr marL="1954432" indent="-154297" defTabSz="257163" eaLnBrk="1" hangingPunct="1">
        <a:lnSpc>
          <a:spcPct val="90000"/>
        </a:lnSpc>
        <a:spcBef>
          <a:spcPts val="338"/>
        </a:spcBef>
        <a:buClr>
          <a:srgbClr val="C41B22"/>
        </a:buClr>
        <a:buSzPct val="100000"/>
        <a:buChar char="•"/>
        <a:defRPr sz="1400">
          <a:solidFill>
            <a:srgbClr val="282828"/>
          </a:solidFill>
          <a:latin typeface="Arial"/>
          <a:ea typeface="Arial"/>
          <a:cs typeface="Arial"/>
          <a:sym typeface="Arial"/>
        </a:defRPr>
      </a:lvl8pPr>
      <a:lvl9pPr marL="2211594" indent="-154297" defTabSz="257163" eaLnBrk="1" hangingPunct="1">
        <a:lnSpc>
          <a:spcPct val="90000"/>
        </a:lnSpc>
        <a:spcBef>
          <a:spcPts val="338"/>
        </a:spcBef>
        <a:buClr>
          <a:srgbClr val="C41B22"/>
        </a:buClr>
        <a:buSzPct val="100000"/>
        <a:buChar char="•"/>
        <a:defRPr sz="1400">
          <a:solidFill>
            <a:srgbClr val="282828"/>
          </a:solidFill>
          <a:latin typeface="Arial"/>
          <a:ea typeface="Arial"/>
          <a:cs typeface="Arial"/>
          <a:sym typeface="Arial"/>
        </a:defRPr>
      </a:lvl9pPr>
    </p:bodyStyle>
    <p:otherStyle>
      <a:lvl1pPr algn="ctr" defTabSz="257163" eaLnBrk="1" hangingPunct="1">
        <a:defRPr sz="500" b="1" cap="all">
          <a:solidFill>
            <a:schemeClr val="tx1"/>
          </a:solidFill>
          <a:latin typeface="+mn-lt"/>
          <a:ea typeface="+mn-ea"/>
          <a:cs typeface="+mn-cs"/>
          <a:sym typeface="Arial"/>
        </a:defRPr>
      </a:lvl1pPr>
      <a:lvl2pPr indent="128588" algn="ctr" defTabSz="257163" eaLnBrk="1" hangingPunct="1">
        <a:defRPr sz="500" b="1" cap="all">
          <a:solidFill>
            <a:schemeClr val="tx1"/>
          </a:solidFill>
          <a:latin typeface="+mn-lt"/>
          <a:ea typeface="+mn-ea"/>
          <a:cs typeface="+mn-cs"/>
          <a:sym typeface="Arial"/>
        </a:defRPr>
      </a:lvl2pPr>
      <a:lvl3pPr indent="257175" algn="ctr" defTabSz="257163" eaLnBrk="1" hangingPunct="1">
        <a:defRPr sz="500" b="1" cap="all">
          <a:solidFill>
            <a:schemeClr val="tx1"/>
          </a:solidFill>
          <a:latin typeface="+mn-lt"/>
          <a:ea typeface="+mn-ea"/>
          <a:cs typeface="+mn-cs"/>
          <a:sym typeface="Arial"/>
        </a:defRPr>
      </a:lvl3pPr>
      <a:lvl4pPr indent="385763" algn="ctr" defTabSz="257163" eaLnBrk="1" hangingPunct="1">
        <a:defRPr sz="500" b="1" cap="all">
          <a:solidFill>
            <a:schemeClr val="tx1"/>
          </a:solidFill>
          <a:latin typeface="+mn-lt"/>
          <a:ea typeface="+mn-ea"/>
          <a:cs typeface="+mn-cs"/>
          <a:sym typeface="Arial"/>
        </a:defRPr>
      </a:lvl4pPr>
      <a:lvl5pPr indent="514350" algn="ctr" defTabSz="257163" eaLnBrk="1" hangingPunct="1">
        <a:defRPr sz="500" b="1" cap="all">
          <a:solidFill>
            <a:schemeClr val="tx1"/>
          </a:solidFill>
          <a:latin typeface="+mn-lt"/>
          <a:ea typeface="+mn-ea"/>
          <a:cs typeface="+mn-cs"/>
          <a:sym typeface="Arial"/>
        </a:defRPr>
      </a:lvl5pPr>
      <a:lvl6pPr indent="642938" algn="ctr" defTabSz="257163" eaLnBrk="1" hangingPunct="1">
        <a:defRPr sz="500" b="1" cap="all">
          <a:solidFill>
            <a:schemeClr val="tx1"/>
          </a:solidFill>
          <a:latin typeface="+mn-lt"/>
          <a:ea typeface="+mn-ea"/>
          <a:cs typeface="+mn-cs"/>
          <a:sym typeface="Arial"/>
        </a:defRPr>
      </a:lvl6pPr>
      <a:lvl7pPr indent="771525" algn="ctr" defTabSz="257163" eaLnBrk="1" hangingPunct="1">
        <a:defRPr sz="500" b="1" cap="all">
          <a:solidFill>
            <a:schemeClr val="tx1"/>
          </a:solidFill>
          <a:latin typeface="+mn-lt"/>
          <a:ea typeface="+mn-ea"/>
          <a:cs typeface="+mn-cs"/>
          <a:sym typeface="Arial"/>
        </a:defRPr>
      </a:lvl7pPr>
      <a:lvl8pPr indent="900113" algn="ctr" defTabSz="257163" eaLnBrk="1" hangingPunct="1">
        <a:defRPr sz="500" b="1" cap="all">
          <a:solidFill>
            <a:schemeClr val="tx1"/>
          </a:solidFill>
          <a:latin typeface="+mn-lt"/>
          <a:ea typeface="+mn-ea"/>
          <a:cs typeface="+mn-cs"/>
          <a:sym typeface="Arial"/>
        </a:defRPr>
      </a:lvl8pPr>
      <a:lvl9pPr indent="1028700" algn="ctr" defTabSz="257163" eaLnBrk="1" hangingPunct="1">
        <a:defRPr sz="500" b="1" cap="all">
          <a:solidFill>
            <a:schemeClr val="tx1"/>
          </a:solidFill>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0.xml"/><Relationship Id="rId1" Type="http://schemas.openxmlformats.org/officeDocument/2006/relationships/slideLayout" Target="../slideLayouts/slideLayout5.xml"/><Relationship Id="rId5" Type="http://schemas.openxmlformats.org/officeDocument/2006/relationships/image" Target="../media/image21.jpeg"/><Relationship Id="rId4" Type="http://schemas.openxmlformats.org/officeDocument/2006/relationships/image" Target="../media/image20.jpeg"/></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1.xml"/><Relationship Id="rId1" Type="http://schemas.openxmlformats.org/officeDocument/2006/relationships/slideLayout" Target="../slideLayouts/slideLayout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5.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18" Type="http://schemas.openxmlformats.org/officeDocument/2006/relationships/tags" Target="../tags/tag18.xml"/><Relationship Id="rId26" Type="http://schemas.openxmlformats.org/officeDocument/2006/relationships/tags" Target="../tags/tag26.xml"/><Relationship Id="rId3" Type="http://schemas.openxmlformats.org/officeDocument/2006/relationships/tags" Target="../tags/tag3.xml"/><Relationship Id="rId21" Type="http://schemas.openxmlformats.org/officeDocument/2006/relationships/tags" Target="../tags/tag21.xml"/><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tags" Target="../tags/tag17.xml"/><Relationship Id="rId25" Type="http://schemas.openxmlformats.org/officeDocument/2006/relationships/tags" Target="../tags/tag25.xml"/><Relationship Id="rId2" Type="http://schemas.openxmlformats.org/officeDocument/2006/relationships/tags" Target="../tags/tag2.xml"/><Relationship Id="rId16" Type="http://schemas.openxmlformats.org/officeDocument/2006/relationships/tags" Target="../tags/tag16.xml"/><Relationship Id="rId20" Type="http://schemas.openxmlformats.org/officeDocument/2006/relationships/tags" Target="../tags/tag20.xml"/><Relationship Id="rId29" Type="http://schemas.openxmlformats.org/officeDocument/2006/relationships/tags" Target="../tags/tag29.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24" Type="http://schemas.openxmlformats.org/officeDocument/2006/relationships/tags" Target="../tags/tag24.xml"/><Relationship Id="rId5" Type="http://schemas.openxmlformats.org/officeDocument/2006/relationships/tags" Target="../tags/tag5.xml"/><Relationship Id="rId15" Type="http://schemas.openxmlformats.org/officeDocument/2006/relationships/tags" Target="../tags/tag15.xml"/><Relationship Id="rId23" Type="http://schemas.openxmlformats.org/officeDocument/2006/relationships/tags" Target="../tags/tag23.xml"/><Relationship Id="rId28" Type="http://schemas.openxmlformats.org/officeDocument/2006/relationships/tags" Target="../tags/tag28.xml"/><Relationship Id="rId10" Type="http://schemas.openxmlformats.org/officeDocument/2006/relationships/tags" Target="../tags/tag10.xml"/><Relationship Id="rId19" Type="http://schemas.openxmlformats.org/officeDocument/2006/relationships/tags" Target="../tags/tag19.xml"/><Relationship Id="rId31" Type="http://schemas.openxmlformats.org/officeDocument/2006/relationships/slideLayout" Target="../slideLayouts/slideLayout14.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 Id="rId22" Type="http://schemas.openxmlformats.org/officeDocument/2006/relationships/tags" Target="../tags/tag22.xml"/><Relationship Id="rId27" Type="http://schemas.openxmlformats.org/officeDocument/2006/relationships/tags" Target="../tags/tag27.xml"/><Relationship Id="rId30" Type="http://schemas.openxmlformats.org/officeDocument/2006/relationships/tags" Target="../tags/tag30.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4.xml"/><Relationship Id="rId1" Type="http://schemas.openxmlformats.org/officeDocument/2006/relationships/tags" Target="../tags/tag31.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4.xml"/><Relationship Id="rId1" Type="http://schemas.openxmlformats.org/officeDocument/2006/relationships/tags" Target="../tags/tag32.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4.xml"/><Relationship Id="rId1" Type="http://schemas.openxmlformats.org/officeDocument/2006/relationships/tags" Target="../tags/tag33.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4.xml"/><Relationship Id="rId1" Type="http://schemas.openxmlformats.org/officeDocument/2006/relationships/tags" Target="../tags/tag34.xml"/></Relationships>
</file>

<file path=ppt/slides/_rels/slide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4.xml"/><Relationship Id="rId1" Type="http://schemas.openxmlformats.org/officeDocument/2006/relationships/tags" Target="../tags/tag35.xml"/><Relationship Id="rId4" Type="http://schemas.openxmlformats.org/officeDocument/2006/relationships/image" Target="../media/image22.jpe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6.xml"/><Relationship Id="rId1" Type="http://schemas.openxmlformats.org/officeDocument/2006/relationships/tags" Target="../tags/tag36.xml"/><Relationship Id="rId4" Type="http://schemas.openxmlformats.org/officeDocument/2006/relationships/image" Target="../media/image22.jpe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6.xml"/><Relationship Id="rId1" Type="http://schemas.openxmlformats.org/officeDocument/2006/relationships/tags" Target="../tags/tag37.xml"/><Relationship Id="rId4" Type="http://schemas.openxmlformats.org/officeDocument/2006/relationships/image" Target="../media/image22.jpe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4.xml"/><Relationship Id="rId1" Type="http://schemas.openxmlformats.org/officeDocument/2006/relationships/tags" Target="../tags/tag38.xml"/><Relationship Id="rId4" Type="http://schemas.openxmlformats.org/officeDocument/2006/relationships/image" Target="../media/image22.jpe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dirty="0" smtClean="0"/>
              <a:t>Make </a:t>
            </a:r>
            <a:r>
              <a:rPr lang="en-US" dirty="0" err="1" smtClean="0"/>
              <a:t>Rackers</a:t>
            </a:r>
            <a:r>
              <a:rPr lang="en-US" dirty="0" smtClean="0"/>
              <a:t> Lives More Efficient</a:t>
            </a:r>
            <a:endParaRPr lang="en-US" dirty="0"/>
          </a:p>
        </p:txBody>
      </p:sp>
      <p:sp>
        <p:nvSpPr>
          <p:cNvPr id="2" name="Title 1"/>
          <p:cNvSpPr>
            <a:spLocks noGrp="1"/>
          </p:cNvSpPr>
          <p:nvPr>
            <p:ph type="ctrTitle"/>
          </p:nvPr>
        </p:nvSpPr>
        <p:spPr/>
        <p:txBody>
          <a:bodyPr/>
          <a:lstStyle/>
          <a:p>
            <a:r>
              <a:rPr lang="en-US" dirty="0" smtClean="0"/>
              <a:t>Rackspace Data 2015 Kickoff</a:t>
            </a:r>
            <a:endParaRPr lang="en-US" dirty="0"/>
          </a:p>
        </p:txBody>
      </p:sp>
    </p:spTree>
    <p:extLst>
      <p:ext uri="{BB962C8B-B14F-4D97-AF65-F5344CB8AC3E}">
        <p14:creationId xmlns:p14="http://schemas.microsoft.com/office/powerpoint/2010/main" val="36381540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Data:  Current State</a:t>
            </a:r>
            <a:endParaRPr lang="en-US" dirty="0"/>
          </a:p>
        </p:txBody>
      </p:sp>
      <p:pic>
        <p:nvPicPr>
          <p:cNvPr id="4" name="Picture 3" descr="Data Current State Design (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81258" y="942284"/>
            <a:ext cx="4196777" cy="4272670"/>
          </a:xfrm>
          <a:prstGeom prst="rect">
            <a:avLst/>
          </a:prstGeom>
        </p:spPr>
      </p:pic>
    </p:spTree>
    <p:extLst>
      <p:ext uri="{BB962C8B-B14F-4D97-AF65-F5344CB8AC3E}">
        <p14:creationId xmlns:p14="http://schemas.microsoft.com/office/powerpoint/2010/main" val="13559460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1" y="1352106"/>
            <a:ext cx="3200400" cy="2500313"/>
          </a:xfrm>
          <a:prstGeom prst="rect">
            <a:avLst/>
          </a:prstGeom>
          <a:solidFill>
            <a:srgbClr val="C91725"/>
          </a:solidFill>
          <a:ln w="3175">
            <a:noFill/>
          </a:ln>
          <a:effectLst/>
        </p:spPr>
        <p:style>
          <a:lnRef idx="1">
            <a:schemeClr val="accent1"/>
          </a:lnRef>
          <a:fillRef idx="3">
            <a:schemeClr val="accent1"/>
          </a:fillRef>
          <a:effectRef idx="2">
            <a:schemeClr val="accent1"/>
          </a:effectRef>
          <a:fontRef idx="minor">
            <a:schemeClr val="lt1"/>
          </a:fontRef>
        </p:style>
        <p:txBody>
          <a:bodyPr lIns="51435" tIns="25718" rIns="51435" bIns="25718" rtlCol="0" anchor="ctr"/>
          <a:lstStyle/>
          <a:p>
            <a:pPr algn="ctr"/>
            <a:endParaRPr lang="en-US"/>
          </a:p>
        </p:txBody>
      </p:sp>
      <p:sp>
        <p:nvSpPr>
          <p:cNvPr id="16" name="Rectangle 15"/>
          <p:cNvSpPr/>
          <p:nvPr/>
        </p:nvSpPr>
        <p:spPr>
          <a:xfrm>
            <a:off x="3286125" y="1352106"/>
            <a:ext cx="5857875" cy="2500313"/>
          </a:xfrm>
          <a:prstGeom prst="rect">
            <a:avLst/>
          </a:prstGeom>
          <a:solidFill>
            <a:srgbClr val="BFBFBF"/>
          </a:solidFill>
          <a:ln w="3175">
            <a:noFill/>
          </a:ln>
          <a:effectLst/>
        </p:spPr>
        <p:style>
          <a:lnRef idx="1">
            <a:schemeClr val="accent1"/>
          </a:lnRef>
          <a:fillRef idx="3">
            <a:schemeClr val="accent1"/>
          </a:fillRef>
          <a:effectRef idx="2">
            <a:schemeClr val="accent1"/>
          </a:effectRef>
          <a:fontRef idx="minor">
            <a:schemeClr val="lt1"/>
          </a:fontRef>
        </p:style>
        <p:txBody>
          <a:bodyPr lIns="51435" tIns="25718" rIns="51435" bIns="25718" rtlCol="0" anchor="ctr"/>
          <a:lstStyle/>
          <a:p>
            <a:pPr algn="ctr"/>
            <a:endParaRPr lang="en-US"/>
          </a:p>
        </p:txBody>
      </p:sp>
      <p:sp>
        <p:nvSpPr>
          <p:cNvPr id="17" name="Content Placeholder 1"/>
          <p:cNvSpPr txBox="1">
            <a:spLocks/>
          </p:cNvSpPr>
          <p:nvPr/>
        </p:nvSpPr>
        <p:spPr>
          <a:xfrm>
            <a:off x="-11906" y="2925705"/>
            <a:ext cx="3212307" cy="790473"/>
          </a:xfrm>
          <a:prstGeom prst="rect">
            <a:avLst/>
          </a:prstGeom>
        </p:spPr>
        <p:txBody>
          <a:bodyPr vert="horz" wrap="square" lIns="0" tIns="0" rIns="0" bIns="0" rtlCol="0">
            <a:spAutoFit/>
          </a:bodyPr>
          <a:lstStyle>
            <a:lvl1pPr marL="164592" indent="-164592" algn="l" defTabSz="457200" rtl="0" eaLnBrk="1" latinLnBrk="0" hangingPunct="1">
              <a:lnSpc>
                <a:spcPct val="90000"/>
              </a:lnSpc>
              <a:spcBef>
                <a:spcPts val="200"/>
              </a:spcBef>
              <a:spcAft>
                <a:spcPts val="600"/>
              </a:spcAft>
              <a:buClr>
                <a:schemeClr val="accent1"/>
              </a:buClr>
              <a:buFont typeface="Arial"/>
              <a:buChar char="•"/>
              <a:defRPr sz="1800" kern="800" baseline="0">
                <a:solidFill>
                  <a:srgbClr val="282828"/>
                </a:solidFill>
                <a:latin typeface="+mn-lt"/>
                <a:ea typeface="+mn-ea"/>
                <a:cs typeface="Arial"/>
              </a:defRPr>
            </a:lvl1pPr>
            <a:lvl2pPr marL="384048" indent="-182880" algn="l" defTabSz="457200" rtl="0" eaLnBrk="1" latinLnBrk="0" hangingPunct="1">
              <a:lnSpc>
                <a:spcPct val="90000"/>
              </a:lnSpc>
              <a:spcBef>
                <a:spcPts val="200"/>
              </a:spcBef>
              <a:spcAft>
                <a:spcPts val="600"/>
              </a:spcAft>
              <a:buClr>
                <a:schemeClr val="accent1"/>
              </a:buClr>
              <a:buFont typeface="Arial"/>
              <a:buChar char="–"/>
              <a:defRPr sz="1500" kern="800" baseline="0">
                <a:solidFill>
                  <a:srgbClr val="282828"/>
                </a:solidFill>
                <a:latin typeface="+mn-lt"/>
                <a:ea typeface="+mn-ea"/>
                <a:cs typeface="Arial"/>
              </a:defRPr>
            </a:lvl2pPr>
            <a:lvl3pPr marL="521208" indent="-128016" algn="l" defTabSz="457200" rtl="0" eaLnBrk="1" latinLnBrk="0" hangingPunct="1">
              <a:lnSpc>
                <a:spcPct val="90000"/>
              </a:lnSpc>
              <a:spcBef>
                <a:spcPts val="200"/>
              </a:spcBef>
              <a:spcAft>
                <a:spcPts val="600"/>
              </a:spcAft>
              <a:buClr>
                <a:schemeClr val="accent1"/>
              </a:buClr>
              <a:buFont typeface="Arial"/>
              <a:buChar char="•"/>
              <a:defRPr sz="1300" kern="800" baseline="0">
                <a:solidFill>
                  <a:srgbClr val="282828"/>
                </a:solidFill>
                <a:latin typeface="+mn-lt"/>
                <a:ea typeface="+mn-ea"/>
                <a:cs typeface="Arial"/>
              </a:defRPr>
            </a:lvl3pPr>
            <a:lvl4pPr marL="658368" indent="-128016" algn="l" defTabSz="457200" rtl="0" eaLnBrk="1" latinLnBrk="0" hangingPunct="1">
              <a:lnSpc>
                <a:spcPct val="90000"/>
              </a:lnSpc>
              <a:spcBef>
                <a:spcPts val="200"/>
              </a:spcBef>
              <a:spcAft>
                <a:spcPts val="600"/>
              </a:spcAft>
              <a:buClr>
                <a:schemeClr val="accent1"/>
              </a:buClr>
              <a:buFont typeface="Arial"/>
              <a:buChar char="–"/>
              <a:defRPr sz="1000" kern="800" baseline="0">
                <a:solidFill>
                  <a:srgbClr val="282828"/>
                </a:solidFill>
                <a:latin typeface="+mn-lt"/>
                <a:ea typeface="+mn-ea"/>
                <a:cs typeface="Arial"/>
              </a:defRPr>
            </a:lvl4pPr>
            <a:lvl5pPr marL="758952" indent="-109728" algn="l" defTabSz="457200" rtl="0" eaLnBrk="1" latinLnBrk="0" hangingPunct="1">
              <a:lnSpc>
                <a:spcPct val="90000"/>
              </a:lnSpc>
              <a:spcBef>
                <a:spcPts val="200"/>
              </a:spcBef>
              <a:spcAft>
                <a:spcPts val="600"/>
              </a:spcAft>
              <a:buClr>
                <a:schemeClr val="accent1"/>
              </a:buClr>
              <a:buFont typeface="Arial"/>
              <a:buChar char="»"/>
              <a:defRPr sz="800" kern="800" baseline="0">
                <a:solidFill>
                  <a:srgbClr val="282828"/>
                </a:solidFill>
                <a:latin typeface="+mn-lt"/>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marL="0" indent="0" algn="ctr">
              <a:buNone/>
            </a:pPr>
            <a:r>
              <a:rPr lang="en-US" sz="1400" i="1" dirty="0">
                <a:solidFill>
                  <a:schemeClr val="bg1"/>
                </a:solidFill>
                <a:sym typeface="Arial" panose="020B0604020202020204" pitchFamily="34" charset="0"/>
              </a:rPr>
              <a:t>Data Warehouse NPS</a:t>
            </a:r>
          </a:p>
          <a:p>
            <a:pPr marL="0" indent="0" algn="ctr">
              <a:buNone/>
            </a:pPr>
            <a:r>
              <a:rPr lang="en-US" sz="1400" b="1" i="1" dirty="0">
                <a:solidFill>
                  <a:schemeClr val="bg1"/>
                </a:solidFill>
                <a:sym typeface="Arial" panose="020B0604020202020204" pitchFamily="34" charset="0"/>
              </a:rPr>
              <a:t>Q4 2014</a:t>
            </a:r>
          </a:p>
          <a:p>
            <a:pPr marL="0" indent="0" algn="ctr">
              <a:buNone/>
            </a:pPr>
            <a:r>
              <a:rPr lang="en-US" sz="1400" b="1" i="1" dirty="0">
                <a:solidFill>
                  <a:schemeClr val="bg1"/>
                </a:solidFill>
                <a:sym typeface="Arial" panose="020B0604020202020204" pitchFamily="34" charset="0"/>
              </a:rPr>
              <a:t>Director +</a:t>
            </a:r>
          </a:p>
        </p:txBody>
      </p:sp>
      <p:sp>
        <p:nvSpPr>
          <p:cNvPr id="18" name="Content Placeholder 1"/>
          <p:cNvSpPr txBox="1">
            <a:spLocks/>
          </p:cNvSpPr>
          <p:nvPr/>
        </p:nvSpPr>
        <p:spPr>
          <a:xfrm>
            <a:off x="-11906" y="1849576"/>
            <a:ext cx="3212307" cy="1142620"/>
          </a:xfrm>
          <a:prstGeom prst="rect">
            <a:avLst/>
          </a:prstGeom>
        </p:spPr>
        <p:txBody>
          <a:bodyPr vert="horz" wrap="square" lIns="0" tIns="0" rIns="0" bIns="0" rtlCol="0">
            <a:spAutoFit/>
          </a:bodyPr>
          <a:lstStyle>
            <a:lvl1pPr marL="164592" indent="-164592" algn="l" defTabSz="457200" rtl="0" eaLnBrk="1" latinLnBrk="0" hangingPunct="1">
              <a:lnSpc>
                <a:spcPct val="90000"/>
              </a:lnSpc>
              <a:spcBef>
                <a:spcPts val="200"/>
              </a:spcBef>
              <a:spcAft>
                <a:spcPts val="600"/>
              </a:spcAft>
              <a:buClr>
                <a:schemeClr val="accent1"/>
              </a:buClr>
              <a:buFont typeface="Arial"/>
              <a:buChar char="•"/>
              <a:defRPr sz="1800" kern="800" baseline="0">
                <a:solidFill>
                  <a:srgbClr val="282828"/>
                </a:solidFill>
                <a:latin typeface="+mn-lt"/>
                <a:ea typeface="+mn-ea"/>
                <a:cs typeface="Arial"/>
              </a:defRPr>
            </a:lvl1pPr>
            <a:lvl2pPr marL="384048" indent="-182880" algn="l" defTabSz="457200" rtl="0" eaLnBrk="1" latinLnBrk="0" hangingPunct="1">
              <a:lnSpc>
                <a:spcPct val="90000"/>
              </a:lnSpc>
              <a:spcBef>
                <a:spcPts val="200"/>
              </a:spcBef>
              <a:spcAft>
                <a:spcPts val="600"/>
              </a:spcAft>
              <a:buClr>
                <a:schemeClr val="accent1"/>
              </a:buClr>
              <a:buFont typeface="Arial"/>
              <a:buChar char="–"/>
              <a:defRPr sz="1500" kern="800" baseline="0">
                <a:solidFill>
                  <a:srgbClr val="282828"/>
                </a:solidFill>
                <a:latin typeface="+mn-lt"/>
                <a:ea typeface="+mn-ea"/>
                <a:cs typeface="Arial"/>
              </a:defRPr>
            </a:lvl2pPr>
            <a:lvl3pPr marL="521208" indent="-128016" algn="l" defTabSz="457200" rtl="0" eaLnBrk="1" latinLnBrk="0" hangingPunct="1">
              <a:lnSpc>
                <a:spcPct val="90000"/>
              </a:lnSpc>
              <a:spcBef>
                <a:spcPts val="200"/>
              </a:spcBef>
              <a:spcAft>
                <a:spcPts val="600"/>
              </a:spcAft>
              <a:buClr>
                <a:schemeClr val="accent1"/>
              </a:buClr>
              <a:buFont typeface="Arial"/>
              <a:buChar char="•"/>
              <a:defRPr sz="1300" kern="800" baseline="0">
                <a:solidFill>
                  <a:srgbClr val="282828"/>
                </a:solidFill>
                <a:latin typeface="+mn-lt"/>
                <a:ea typeface="+mn-ea"/>
                <a:cs typeface="Arial"/>
              </a:defRPr>
            </a:lvl3pPr>
            <a:lvl4pPr marL="658368" indent="-128016" algn="l" defTabSz="457200" rtl="0" eaLnBrk="1" latinLnBrk="0" hangingPunct="1">
              <a:lnSpc>
                <a:spcPct val="90000"/>
              </a:lnSpc>
              <a:spcBef>
                <a:spcPts val="200"/>
              </a:spcBef>
              <a:spcAft>
                <a:spcPts val="600"/>
              </a:spcAft>
              <a:buClr>
                <a:schemeClr val="accent1"/>
              </a:buClr>
              <a:buFont typeface="Arial"/>
              <a:buChar char="–"/>
              <a:defRPr sz="1000" kern="800" baseline="0">
                <a:solidFill>
                  <a:srgbClr val="282828"/>
                </a:solidFill>
                <a:latin typeface="+mn-lt"/>
                <a:ea typeface="+mn-ea"/>
                <a:cs typeface="Arial"/>
              </a:defRPr>
            </a:lvl4pPr>
            <a:lvl5pPr marL="758952" indent="-109728" algn="l" defTabSz="457200" rtl="0" eaLnBrk="1" latinLnBrk="0" hangingPunct="1">
              <a:lnSpc>
                <a:spcPct val="90000"/>
              </a:lnSpc>
              <a:spcBef>
                <a:spcPts val="200"/>
              </a:spcBef>
              <a:spcAft>
                <a:spcPts val="600"/>
              </a:spcAft>
              <a:buClr>
                <a:schemeClr val="accent1"/>
              </a:buClr>
              <a:buFont typeface="Arial"/>
              <a:buChar char="»"/>
              <a:defRPr sz="800" kern="800" baseline="0">
                <a:solidFill>
                  <a:srgbClr val="282828"/>
                </a:solidFill>
                <a:latin typeface="+mn-lt"/>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marL="0" indent="0" algn="ctr">
              <a:buNone/>
            </a:pPr>
            <a:r>
              <a:rPr lang="en-US" sz="8100" dirty="0">
                <a:solidFill>
                  <a:schemeClr val="bg1"/>
                </a:solidFill>
                <a:latin typeface="Arial Black" panose="020B0A04020102020204" pitchFamily="34" charset="0"/>
                <a:sym typeface="Arial" panose="020B0604020202020204" pitchFamily="34" charset="0"/>
              </a:rPr>
              <a:t>-19</a:t>
            </a:r>
          </a:p>
        </p:txBody>
      </p:sp>
      <p:sp>
        <p:nvSpPr>
          <p:cNvPr id="19" name="Content Placeholder 1"/>
          <p:cNvSpPr txBox="1">
            <a:spLocks/>
          </p:cNvSpPr>
          <p:nvPr/>
        </p:nvSpPr>
        <p:spPr>
          <a:xfrm>
            <a:off x="3450431" y="1827803"/>
            <a:ext cx="5074444" cy="1677895"/>
          </a:xfrm>
          <a:prstGeom prst="rect">
            <a:avLst/>
          </a:prstGeom>
        </p:spPr>
        <p:txBody>
          <a:bodyPr vert="horz" wrap="square" lIns="0" tIns="0" rIns="0" bIns="0" rtlCol="0">
            <a:spAutoFit/>
          </a:bodyPr>
          <a:lstStyle>
            <a:lvl1pPr marL="164592" indent="-164592" algn="l" defTabSz="457200" rtl="0" eaLnBrk="1" latinLnBrk="0" hangingPunct="1">
              <a:lnSpc>
                <a:spcPct val="90000"/>
              </a:lnSpc>
              <a:spcBef>
                <a:spcPts val="200"/>
              </a:spcBef>
              <a:spcAft>
                <a:spcPts val="600"/>
              </a:spcAft>
              <a:buClr>
                <a:schemeClr val="accent1"/>
              </a:buClr>
              <a:buFont typeface="Arial"/>
              <a:buChar char="•"/>
              <a:defRPr sz="1800" kern="800" baseline="0">
                <a:solidFill>
                  <a:srgbClr val="282828"/>
                </a:solidFill>
                <a:latin typeface="+mn-lt"/>
                <a:ea typeface="+mn-ea"/>
                <a:cs typeface="Arial"/>
              </a:defRPr>
            </a:lvl1pPr>
            <a:lvl2pPr marL="384048" indent="-182880" algn="l" defTabSz="457200" rtl="0" eaLnBrk="1" latinLnBrk="0" hangingPunct="1">
              <a:lnSpc>
                <a:spcPct val="90000"/>
              </a:lnSpc>
              <a:spcBef>
                <a:spcPts val="200"/>
              </a:spcBef>
              <a:spcAft>
                <a:spcPts val="600"/>
              </a:spcAft>
              <a:buClr>
                <a:schemeClr val="accent1"/>
              </a:buClr>
              <a:buFont typeface="Arial"/>
              <a:buChar char="–"/>
              <a:defRPr sz="1500" kern="800" baseline="0">
                <a:solidFill>
                  <a:srgbClr val="282828"/>
                </a:solidFill>
                <a:latin typeface="+mn-lt"/>
                <a:ea typeface="+mn-ea"/>
                <a:cs typeface="Arial"/>
              </a:defRPr>
            </a:lvl2pPr>
            <a:lvl3pPr marL="521208" indent="-128016" algn="l" defTabSz="457200" rtl="0" eaLnBrk="1" latinLnBrk="0" hangingPunct="1">
              <a:lnSpc>
                <a:spcPct val="90000"/>
              </a:lnSpc>
              <a:spcBef>
                <a:spcPts val="200"/>
              </a:spcBef>
              <a:spcAft>
                <a:spcPts val="600"/>
              </a:spcAft>
              <a:buClr>
                <a:schemeClr val="accent1"/>
              </a:buClr>
              <a:buFont typeface="Arial"/>
              <a:buChar char="•"/>
              <a:defRPr sz="1300" kern="800" baseline="0">
                <a:solidFill>
                  <a:srgbClr val="282828"/>
                </a:solidFill>
                <a:latin typeface="+mn-lt"/>
                <a:ea typeface="+mn-ea"/>
                <a:cs typeface="Arial"/>
              </a:defRPr>
            </a:lvl3pPr>
            <a:lvl4pPr marL="658368" indent="-128016" algn="l" defTabSz="457200" rtl="0" eaLnBrk="1" latinLnBrk="0" hangingPunct="1">
              <a:lnSpc>
                <a:spcPct val="90000"/>
              </a:lnSpc>
              <a:spcBef>
                <a:spcPts val="200"/>
              </a:spcBef>
              <a:spcAft>
                <a:spcPts val="600"/>
              </a:spcAft>
              <a:buClr>
                <a:schemeClr val="accent1"/>
              </a:buClr>
              <a:buFont typeface="Arial"/>
              <a:buChar char="–"/>
              <a:defRPr sz="1000" kern="800" baseline="0">
                <a:solidFill>
                  <a:srgbClr val="282828"/>
                </a:solidFill>
                <a:latin typeface="+mn-lt"/>
                <a:ea typeface="+mn-ea"/>
                <a:cs typeface="Arial"/>
              </a:defRPr>
            </a:lvl4pPr>
            <a:lvl5pPr marL="758952" indent="-109728" algn="l" defTabSz="457200" rtl="0" eaLnBrk="1" latinLnBrk="0" hangingPunct="1">
              <a:lnSpc>
                <a:spcPct val="90000"/>
              </a:lnSpc>
              <a:spcBef>
                <a:spcPts val="200"/>
              </a:spcBef>
              <a:spcAft>
                <a:spcPts val="600"/>
              </a:spcAft>
              <a:buClr>
                <a:schemeClr val="accent1"/>
              </a:buClr>
              <a:buFont typeface="Arial"/>
              <a:buChar char="»"/>
              <a:defRPr sz="800" kern="800" baseline="0">
                <a:solidFill>
                  <a:srgbClr val="282828"/>
                </a:solidFill>
                <a:latin typeface="+mn-lt"/>
                <a:ea typeface="+mn-ea"/>
                <a:cs typeface="Arial"/>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marL="0" indent="0">
              <a:spcBef>
                <a:spcPts val="356"/>
              </a:spcBef>
              <a:buNone/>
            </a:pPr>
            <a:r>
              <a:rPr lang="en-US" sz="1600" kern="1200" dirty="0">
                <a:solidFill>
                  <a:srgbClr val="333333"/>
                </a:solidFill>
                <a:latin typeface="Arial"/>
              </a:rPr>
              <a:t>“</a:t>
            </a:r>
            <a:r>
              <a:rPr lang="en-US" sz="1600" dirty="0">
                <a:solidFill>
                  <a:srgbClr val="333333"/>
                </a:solidFill>
                <a:latin typeface="Arial" panose="020B0604020202020204" pitchFamily="34" charset="0"/>
                <a:cs typeface="Arial" panose="020B0604020202020204" pitchFamily="34" charset="0"/>
                <a:sym typeface="Arial" panose="020B0604020202020204" pitchFamily="34" charset="0"/>
              </a:rPr>
              <a:t>The turnaround time is longer than it should be. Any senior employee should be able to instantaneously access the data and manipulate tables to get what they need.</a:t>
            </a:r>
          </a:p>
          <a:p>
            <a:pPr marL="0" indent="0">
              <a:spcBef>
                <a:spcPts val="356"/>
              </a:spcBef>
              <a:buNone/>
            </a:pPr>
            <a:r>
              <a:rPr lang="en-US" sz="1600" dirty="0">
                <a:solidFill>
                  <a:srgbClr val="333333"/>
                </a:solidFill>
                <a:latin typeface="Arial" panose="020B0604020202020204" pitchFamily="34" charset="0"/>
                <a:cs typeface="Arial" panose="020B0604020202020204" pitchFamily="34" charset="0"/>
                <a:sym typeface="Arial" panose="020B0604020202020204" pitchFamily="34" charset="0"/>
              </a:rPr>
              <a:t>Further, the data often conflicts other sources in other parts of the company. Data must drive more decisions at the Rack.”</a:t>
            </a:r>
          </a:p>
        </p:txBody>
      </p:sp>
      <p:sp>
        <p:nvSpPr>
          <p:cNvPr id="37" name="TextBox 36"/>
          <p:cNvSpPr txBox="1"/>
          <p:nvPr/>
        </p:nvSpPr>
        <p:spPr>
          <a:xfrm>
            <a:off x="0" y="1348788"/>
            <a:ext cx="3214688" cy="29238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21431" rtlCol="0" anchor="ctr">
            <a:spAutoFit/>
          </a:bodyPr>
          <a:lstStyle/>
          <a:p>
            <a:pPr defTabSz="257175" latinLnBrk="1" hangingPunct="0"/>
            <a:r>
              <a:rPr lang="en-US" sz="1400" dirty="0">
                <a:solidFill>
                  <a:schemeClr val="accent3">
                    <a:lumMod val="25000"/>
                    <a:lumOff val="75000"/>
                    <a:alpha val="40000"/>
                  </a:schemeClr>
                </a:solidFill>
                <a:latin typeface="Arial"/>
                <a:ea typeface="Arial"/>
                <a:cs typeface="Arial"/>
                <a:sym typeface="Arial"/>
              </a:rPr>
              <a:t>VERBATIM</a:t>
            </a:r>
          </a:p>
        </p:txBody>
      </p:sp>
    </p:spTree>
    <p:extLst>
      <p:ext uri="{BB962C8B-B14F-4D97-AF65-F5344CB8AC3E}">
        <p14:creationId xmlns:p14="http://schemas.microsoft.com/office/powerpoint/2010/main" val="3872848976"/>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6 Things We </a:t>
            </a:r>
            <a:r>
              <a:rPr lang="en-US" dirty="0"/>
              <a:t>N</a:t>
            </a:r>
            <a:r>
              <a:rPr lang="en-US" dirty="0" smtClean="0"/>
              <a:t>eed </a:t>
            </a:r>
            <a:r>
              <a:rPr lang="en-US" dirty="0"/>
              <a:t>T</a:t>
            </a:r>
            <a:r>
              <a:rPr lang="en-US" dirty="0" smtClean="0"/>
              <a:t>o Do To Accomplish Premise</a:t>
            </a:r>
            <a:endParaRPr lang="en-US" dirty="0"/>
          </a:p>
        </p:txBody>
      </p:sp>
      <p:graphicFrame>
        <p:nvGraphicFramePr>
          <p:cNvPr id="7" name="Diagram 6"/>
          <p:cNvGraphicFramePr/>
          <p:nvPr>
            <p:extLst>
              <p:ext uri="{D42A27DB-BD31-4B8C-83A1-F6EECF244321}">
                <p14:modId xmlns:p14="http://schemas.microsoft.com/office/powerpoint/2010/main" val="1952769695"/>
              </p:ext>
            </p:extLst>
          </p:nvPr>
        </p:nvGraphicFramePr>
        <p:xfrm>
          <a:off x="348074" y="511528"/>
          <a:ext cx="8476074"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17065140"/>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0" y="0"/>
            <a:ext cx="8229600" cy="885825"/>
          </a:xfrm>
        </p:spPr>
        <p:txBody>
          <a:bodyPr anchor="t"/>
          <a:lstStyle/>
          <a:p>
            <a:pPr algn="ctr"/>
            <a:r>
              <a:rPr lang="en-US" dirty="0" smtClean="0"/>
              <a:t>How we will deliver Datasets.</a:t>
            </a:r>
            <a:endParaRPr lang="en-US" dirty="0"/>
          </a:p>
        </p:txBody>
      </p:sp>
      <p:pic>
        <p:nvPicPr>
          <p:cNvPr id="3" name="Picture 2" descr="Data Platform Model V2 (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5261" y="640487"/>
            <a:ext cx="6228803" cy="4231782"/>
          </a:xfrm>
          <a:prstGeom prst="rect">
            <a:avLst/>
          </a:prstGeom>
        </p:spPr>
      </p:pic>
    </p:spTree>
    <p:extLst>
      <p:ext uri="{BB962C8B-B14F-4D97-AF65-F5344CB8AC3E}">
        <p14:creationId xmlns:p14="http://schemas.microsoft.com/office/powerpoint/2010/main" val="2119993145"/>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Guiding Themes For How We </a:t>
            </a:r>
            <a:r>
              <a:rPr lang="en-US" dirty="0"/>
              <a:t>D</a:t>
            </a:r>
            <a:r>
              <a:rPr lang="en-US" dirty="0" smtClean="0"/>
              <a:t>o </a:t>
            </a:r>
            <a:r>
              <a:rPr lang="en-US" dirty="0"/>
              <a:t>W</a:t>
            </a:r>
            <a:r>
              <a:rPr lang="en-US" dirty="0" smtClean="0"/>
              <a:t>ork</a:t>
            </a:r>
            <a:endParaRPr lang="en-US" dirty="0"/>
          </a:p>
        </p:txBody>
      </p:sp>
      <p:sp>
        <p:nvSpPr>
          <p:cNvPr id="2" name="Content Placeholder 1"/>
          <p:cNvSpPr>
            <a:spLocks noGrp="1"/>
          </p:cNvSpPr>
          <p:nvPr>
            <p:ph type="body" idx="1"/>
          </p:nvPr>
        </p:nvSpPr>
        <p:spPr>
          <a:xfrm>
            <a:off x="457200" y="1008677"/>
            <a:ext cx="8229600" cy="3560974"/>
          </a:xfrm>
        </p:spPr>
        <p:txBody>
          <a:bodyPr/>
          <a:lstStyle/>
          <a:p>
            <a:r>
              <a:rPr lang="en-US" sz="1200" dirty="0" smtClean="0"/>
              <a:t>Datasets are Products – we should develop them as such. </a:t>
            </a:r>
          </a:p>
          <a:p>
            <a:r>
              <a:rPr lang="en-US" sz="1200" dirty="0"/>
              <a:t>Eat our </a:t>
            </a:r>
            <a:r>
              <a:rPr lang="en-US" sz="1200" dirty="0" smtClean="0"/>
              <a:t>Veggies – If we are selling it, we should try to use it.</a:t>
            </a:r>
          </a:p>
          <a:p>
            <a:r>
              <a:rPr lang="en-US" sz="1200" dirty="0" smtClean="0"/>
              <a:t>Relaxed Urgency. </a:t>
            </a:r>
          </a:p>
          <a:p>
            <a:r>
              <a:rPr lang="en-US" sz="1200" dirty="0" smtClean="0"/>
              <a:t>Simplicity over Complexity</a:t>
            </a:r>
          </a:p>
          <a:p>
            <a:r>
              <a:rPr lang="en-US" sz="1200" dirty="0" smtClean="0"/>
              <a:t>Fail Fast. Learn from it. Adjust quickly. </a:t>
            </a:r>
          </a:p>
          <a:p>
            <a:r>
              <a:rPr lang="en-US" sz="1200" dirty="0" smtClean="0"/>
              <a:t>Focus </a:t>
            </a:r>
            <a:r>
              <a:rPr lang="en-US" sz="1200" dirty="0"/>
              <a:t>on the data, not the technology</a:t>
            </a:r>
            <a:r>
              <a:rPr lang="en-US" sz="1200" dirty="0" smtClean="0"/>
              <a:t>.</a:t>
            </a:r>
          </a:p>
          <a:p>
            <a:r>
              <a:rPr lang="en-US" sz="1200" dirty="0" smtClean="0"/>
              <a:t>Verifiable quality in everything we do.  (Data Science the Data Itself)</a:t>
            </a:r>
          </a:p>
          <a:p>
            <a:r>
              <a:rPr lang="en-US" sz="1200" dirty="0"/>
              <a:t>Requirements as Questions – If we know the questions, designing the data is easy. </a:t>
            </a:r>
            <a:endParaRPr lang="en-US" sz="1200" dirty="0" smtClean="0"/>
          </a:p>
          <a:p>
            <a:r>
              <a:rPr lang="en-US" sz="1200" dirty="0" smtClean="0"/>
              <a:t>Leverage existing software and assemble.  Custom code where absolutely necessary</a:t>
            </a:r>
          </a:p>
          <a:p>
            <a:r>
              <a:rPr lang="en-US" sz="1200" dirty="0" smtClean="0"/>
              <a:t>Minimize Time to Realized Information:  The time it takes </a:t>
            </a:r>
            <a:r>
              <a:rPr lang="en-US" sz="1200" dirty="0" err="1" smtClean="0"/>
              <a:t>Rackers</a:t>
            </a:r>
            <a:r>
              <a:rPr lang="en-US" sz="1200" dirty="0" smtClean="0"/>
              <a:t> to get access to new data from birth to presentation</a:t>
            </a:r>
          </a:p>
          <a:p>
            <a:r>
              <a:rPr lang="en-US" sz="1200" dirty="0" smtClean="0"/>
              <a:t>Special Forces:  Execute hard.  Execute Fast.  Don’t sacrifice quality.</a:t>
            </a:r>
          </a:p>
          <a:p>
            <a:r>
              <a:rPr lang="en-US" sz="1200" dirty="0" smtClean="0"/>
              <a:t>Force Simplification:  Make it easy.  Make it work. </a:t>
            </a:r>
          </a:p>
          <a:p>
            <a:r>
              <a:rPr lang="en-US" sz="1200" dirty="0" smtClean="0"/>
              <a:t>Accessibility:  Communicate and Document.   Users should be able to onboard to a new dataset in a few hours – not weeks.</a:t>
            </a:r>
          </a:p>
          <a:p>
            <a:r>
              <a:rPr lang="en-US" sz="1200" dirty="0" smtClean="0"/>
              <a:t>“</a:t>
            </a:r>
            <a:r>
              <a:rPr lang="en-US" sz="1200" dirty="0"/>
              <a:t>Deploy anywhere”  Platform agnostic data</a:t>
            </a:r>
            <a:r>
              <a:rPr lang="en-US" sz="1200" dirty="0" smtClean="0"/>
              <a:t>.</a:t>
            </a:r>
            <a:endParaRPr lang="en-US" sz="1200" dirty="0"/>
          </a:p>
        </p:txBody>
      </p:sp>
    </p:spTree>
    <p:extLst>
      <p:ext uri="{BB962C8B-B14F-4D97-AF65-F5344CB8AC3E}">
        <p14:creationId xmlns:p14="http://schemas.microsoft.com/office/powerpoint/2010/main" val="4180083921"/>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Expectations of Individuals Day-to-Day</a:t>
            </a:r>
            <a:endParaRPr lang="en-US" dirty="0"/>
          </a:p>
        </p:txBody>
      </p:sp>
      <p:sp>
        <p:nvSpPr>
          <p:cNvPr id="2" name="Content Placeholder 1"/>
          <p:cNvSpPr>
            <a:spLocks noGrp="1"/>
          </p:cNvSpPr>
          <p:nvPr>
            <p:ph type="body" idx="1"/>
          </p:nvPr>
        </p:nvSpPr>
        <p:spPr>
          <a:xfrm>
            <a:off x="457200" y="1008677"/>
            <a:ext cx="8229600" cy="3560974"/>
          </a:xfrm>
        </p:spPr>
        <p:txBody>
          <a:bodyPr/>
          <a:lstStyle/>
          <a:p>
            <a:r>
              <a:rPr lang="en-US" sz="1800" dirty="0" smtClean="0"/>
              <a:t>Availability and Responsiveness of individuals on email and chat</a:t>
            </a:r>
          </a:p>
          <a:p>
            <a:r>
              <a:rPr lang="en-US" sz="1800" dirty="0" smtClean="0"/>
              <a:t>Individuals progress is reported into team channel everyday</a:t>
            </a:r>
          </a:p>
          <a:p>
            <a:r>
              <a:rPr lang="en-US" sz="1800" dirty="0" smtClean="0"/>
              <a:t>Work in </a:t>
            </a:r>
            <a:r>
              <a:rPr lang="en-US" sz="1800" dirty="0" err="1" smtClean="0"/>
              <a:t>Github</a:t>
            </a:r>
            <a:r>
              <a:rPr lang="en-US" sz="1800" dirty="0" smtClean="0"/>
              <a:t> with commits everyday.  Not just code, docs and analysis too.</a:t>
            </a:r>
          </a:p>
          <a:p>
            <a:r>
              <a:rPr lang="en-US" sz="1800" dirty="0" smtClean="0"/>
              <a:t>Frequent Peer Reviews .. and +1’s before changes merged</a:t>
            </a:r>
          </a:p>
          <a:p>
            <a:r>
              <a:rPr lang="en-US" sz="1800" dirty="0" smtClean="0"/>
              <a:t>Work is tested and has justification for ‘working’</a:t>
            </a:r>
          </a:p>
          <a:p>
            <a:r>
              <a:rPr lang="en-US" sz="1800" dirty="0" smtClean="0"/>
              <a:t>Make the right decisions for the data.  Setting aside personal bias on technology</a:t>
            </a:r>
          </a:p>
          <a:p>
            <a:r>
              <a:rPr lang="en-US" sz="1800" dirty="0" smtClean="0"/>
              <a:t>Collaborative with other team members, we are all in this together.</a:t>
            </a:r>
          </a:p>
          <a:p>
            <a:r>
              <a:rPr lang="en-US" sz="1800" dirty="0" smtClean="0"/>
              <a:t>Healthy Debate, Data is the 3</a:t>
            </a:r>
            <a:r>
              <a:rPr lang="en-US" sz="1800" baseline="30000" dirty="0" smtClean="0"/>
              <a:t>rd</a:t>
            </a:r>
            <a:r>
              <a:rPr lang="en-US" sz="1800" dirty="0" smtClean="0"/>
              <a:t> party</a:t>
            </a:r>
          </a:p>
          <a:p>
            <a:r>
              <a:rPr lang="en-US" sz="1800" dirty="0" smtClean="0"/>
              <a:t>Raise blockers – don’t squat on limited productivity.  Ask for help.</a:t>
            </a:r>
          </a:p>
          <a:p>
            <a:endParaRPr lang="en-US" sz="1800" dirty="0"/>
          </a:p>
        </p:txBody>
      </p:sp>
    </p:spTree>
    <p:extLst>
      <p:ext uri="{BB962C8B-B14F-4D97-AF65-F5344CB8AC3E}">
        <p14:creationId xmlns:p14="http://schemas.microsoft.com/office/powerpoint/2010/main" val="2421865799"/>
      </p:ext>
    </p:extLst>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How we organize to drive focus and accountability.</a:t>
            </a:r>
            <a:endParaRPr lang="en-US" dirty="0"/>
          </a:p>
        </p:txBody>
      </p:sp>
      <p:sp>
        <p:nvSpPr>
          <p:cNvPr id="4" name="Content Placeholder 3"/>
          <p:cNvSpPr>
            <a:spLocks noGrp="1"/>
          </p:cNvSpPr>
          <p:nvPr>
            <p:ph type="body" idx="1"/>
          </p:nvPr>
        </p:nvSpPr>
        <p:spPr>
          <a:xfrm>
            <a:off x="306685" y="1036894"/>
            <a:ext cx="4839171" cy="3360151"/>
          </a:xfrm>
        </p:spPr>
        <p:txBody>
          <a:bodyPr/>
          <a:lstStyle/>
          <a:p>
            <a:r>
              <a:rPr lang="en-US" sz="950" b="1" u="sng" dirty="0" smtClean="0"/>
              <a:t>Data </a:t>
            </a:r>
            <a:r>
              <a:rPr lang="en-US" sz="950" b="1" u="sng" dirty="0"/>
              <a:t>Platform </a:t>
            </a:r>
            <a:r>
              <a:rPr lang="en-US" sz="950" b="1" u="sng" dirty="0" smtClean="0"/>
              <a:t>Team (The Data Lake)</a:t>
            </a:r>
            <a:r>
              <a:rPr lang="en-US" sz="950" dirty="0" smtClean="0"/>
              <a:t> </a:t>
            </a:r>
            <a:r>
              <a:rPr lang="en-US" sz="950" dirty="0"/>
              <a:t>-- Responsible for the infrastructure and systems which house data from the source systems and expose datasets to the broader organization for accessible consumption.</a:t>
            </a:r>
          </a:p>
          <a:p>
            <a:r>
              <a:rPr lang="en-US" sz="950" b="1" u="sng" dirty="0"/>
              <a:t>Data Engineering </a:t>
            </a:r>
            <a:r>
              <a:rPr lang="en-US" sz="950" b="1" u="sng" dirty="0" smtClean="0"/>
              <a:t>Team (The Data River)</a:t>
            </a:r>
            <a:r>
              <a:rPr lang="en-US" sz="950" dirty="0" smtClean="0"/>
              <a:t> </a:t>
            </a:r>
            <a:r>
              <a:rPr lang="en-US" sz="950" dirty="0"/>
              <a:t>-- Responsible for moving and transforming the data between systems and creating consolidated and integrated views of information around Usage, Tickets, Monitoring/Networking, and Customers (Sales, Marketing</a:t>
            </a:r>
            <a:r>
              <a:rPr lang="en-US" sz="950" dirty="0" smtClean="0"/>
              <a:t>)</a:t>
            </a:r>
          </a:p>
          <a:p>
            <a:r>
              <a:rPr lang="en-US" sz="950" b="1" u="sng" dirty="0" smtClean="0"/>
              <a:t>Data Operations Team</a:t>
            </a:r>
            <a:r>
              <a:rPr lang="en-US" sz="950" dirty="0" smtClean="0"/>
              <a:t> – Responsible for monitoring and alerting engineering teams when and where data issues and system issues occur.</a:t>
            </a:r>
          </a:p>
          <a:p>
            <a:r>
              <a:rPr lang="en-US" sz="950" b="1" u="sng" dirty="0"/>
              <a:t>International Data Team (The Data Tap)</a:t>
            </a:r>
            <a:r>
              <a:rPr lang="en-US" sz="950" dirty="0"/>
              <a:t>:  Responsible for producing Financial, Sales and Operational datasets and BI solutions for the international business (EMEA &amp; APAC).   Ongoing </a:t>
            </a:r>
            <a:r>
              <a:rPr lang="en-US" sz="950" dirty="0" err="1"/>
              <a:t>globalisation</a:t>
            </a:r>
            <a:r>
              <a:rPr lang="en-US" sz="950" dirty="0"/>
              <a:t>, maintenance and development of critical business applications including the Net Revenue Tracker, OLAP Cubes, SLA </a:t>
            </a:r>
            <a:r>
              <a:rPr lang="en-US" sz="950" dirty="0" smtClean="0"/>
              <a:t>Reporting</a:t>
            </a:r>
          </a:p>
          <a:p>
            <a:r>
              <a:rPr lang="en-US" sz="950" b="1" u="sng" dirty="0"/>
              <a:t>Data Architecture and Design Team</a:t>
            </a:r>
            <a:r>
              <a:rPr lang="en-US" sz="950" dirty="0"/>
              <a:t> -- Responsible for schema designs of the datasets which are housed in the respective systems then handoff schemas to the engineering team.  </a:t>
            </a:r>
            <a:r>
              <a:rPr lang="en-US" sz="950" dirty="0" smtClean="0"/>
              <a:t>Responsible </a:t>
            </a:r>
            <a:r>
              <a:rPr lang="en-US" sz="950" dirty="0"/>
              <a:t>for having a company wide-view on source systems and data points within the company and how to design them to meet Rackspace demands and needs. </a:t>
            </a:r>
            <a:endParaRPr lang="en-US" sz="950" dirty="0" smtClean="0"/>
          </a:p>
          <a:p>
            <a:r>
              <a:rPr lang="en-US" sz="950" b="1" u="sng" dirty="0" smtClean="0"/>
              <a:t>Data Quality Engineering</a:t>
            </a:r>
            <a:r>
              <a:rPr lang="en-US" sz="950" dirty="0" smtClean="0"/>
              <a:t>-</a:t>
            </a:r>
            <a:r>
              <a:rPr lang="en-US" sz="950" dirty="0"/>
              <a:t>- Responsible </a:t>
            </a:r>
            <a:r>
              <a:rPr lang="en-US" sz="950" dirty="0" smtClean="0"/>
              <a:t>for validating assumptions of the quality checks around our datasets are actually producing verifiable information.</a:t>
            </a:r>
          </a:p>
          <a:p>
            <a:r>
              <a:rPr lang="en-US" sz="950" dirty="0" smtClean="0"/>
              <a:t> </a:t>
            </a:r>
            <a:r>
              <a:rPr lang="en-US" sz="950" b="1" u="sng" dirty="0" smtClean="0"/>
              <a:t>Embedded BI Teams (The Data Tap)</a:t>
            </a:r>
            <a:r>
              <a:rPr lang="en-US" sz="950" dirty="0" smtClean="0"/>
              <a:t> – Responsible for delivering derivative views of datasets that are specific to the business unit they support along with developing static and ad-hoc reports that meet the needs of their respective business units</a:t>
            </a:r>
            <a:endParaRPr lang="en-US" sz="950" dirty="0"/>
          </a:p>
        </p:txBody>
      </p:sp>
      <p:grpSp>
        <p:nvGrpSpPr>
          <p:cNvPr id="21" name="Group 20"/>
          <p:cNvGrpSpPr/>
          <p:nvPr/>
        </p:nvGrpSpPr>
        <p:grpSpPr>
          <a:xfrm>
            <a:off x="5257137" y="1994367"/>
            <a:ext cx="3809781" cy="1360524"/>
            <a:chOff x="4776724" y="1749485"/>
            <a:chExt cx="4367276" cy="1360524"/>
          </a:xfrm>
        </p:grpSpPr>
        <p:grpSp>
          <p:nvGrpSpPr>
            <p:cNvPr id="20" name="Group 19"/>
            <p:cNvGrpSpPr/>
            <p:nvPr/>
          </p:nvGrpSpPr>
          <p:grpSpPr>
            <a:xfrm>
              <a:off x="4798040" y="1749485"/>
              <a:ext cx="4345960" cy="1360524"/>
              <a:chOff x="4798040" y="1749485"/>
              <a:chExt cx="4345960" cy="1360524"/>
            </a:xfrm>
          </p:grpSpPr>
          <p:grpSp>
            <p:nvGrpSpPr>
              <p:cNvPr id="6" name="Group 5"/>
              <p:cNvGrpSpPr/>
              <p:nvPr/>
            </p:nvGrpSpPr>
            <p:grpSpPr>
              <a:xfrm>
                <a:off x="5286961" y="1997205"/>
                <a:ext cx="3857039" cy="1112804"/>
                <a:chOff x="1054272" y="3335515"/>
                <a:chExt cx="7449646" cy="2305927"/>
              </a:xfrm>
            </p:grpSpPr>
            <p:grpSp>
              <p:nvGrpSpPr>
                <p:cNvPr id="7" name="Group 6"/>
                <p:cNvGrpSpPr/>
                <p:nvPr/>
              </p:nvGrpSpPr>
              <p:grpSpPr>
                <a:xfrm>
                  <a:off x="1054272" y="3440352"/>
                  <a:ext cx="7449646" cy="2093935"/>
                  <a:chOff x="1054272" y="2302095"/>
                  <a:chExt cx="7449646" cy="2093935"/>
                </a:xfrm>
              </p:grpSpPr>
              <p:grpSp>
                <p:nvGrpSpPr>
                  <p:cNvPr id="9" name="Group 8"/>
                  <p:cNvGrpSpPr/>
                  <p:nvPr/>
                </p:nvGrpSpPr>
                <p:grpSpPr>
                  <a:xfrm>
                    <a:off x="1054272" y="2302095"/>
                    <a:ext cx="6505331" cy="2093934"/>
                    <a:chOff x="477433" y="2891382"/>
                    <a:chExt cx="4384326" cy="1542863"/>
                  </a:xfrm>
                </p:grpSpPr>
                <p:sp>
                  <p:nvSpPr>
                    <p:cNvPr id="11" name="Rectangle 10"/>
                    <p:cNvSpPr/>
                    <p:nvPr/>
                  </p:nvSpPr>
                  <p:spPr>
                    <a:xfrm>
                      <a:off x="477433" y="3919958"/>
                      <a:ext cx="4384323" cy="514287"/>
                    </a:xfrm>
                    <a:prstGeom prst="rect">
                      <a:avLst/>
                    </a:prstGeom>
                    <a:solidFill>
                      <a:schemeClr val="accent1">
                        <a:lumMod val="75000"/>
                      </a:schemeClr>
                    </a:solidFill>
                    <a:ln w="3175">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Data </a:t>
                      </a:r>
                      <a:r>
                        <a:rPr lang="en-US" sz="1400" dirty="0" smtClean="0"/>
                        <a:t>Platform</a:t>
                      </a:r>
                    </a:p>
                  </p:txBody>
                </p:sp>
                <p:sp>
                  <p:nvSpPr>
                    <p:cNvPr id="12" name="Rectangle 11"/>
                    <p:cNvSpPr/>
                    <p:nvPr/>
                  </p:nvSpPr>
                  <p:spPr>
                    <a:xfrm>
                      <a:off x="477433" y="2891382"/>
                      <a:ext cx="2192163" cy="1028578"/>
                    </a:xfrm>
                    <a:prstGeom prst="rect">
                      <a:avLst/>
                    </a:prstGeom>
                    <a:solidFill>
                      <a:schemeClr val="accent1">
                        <a:lumMod val="60000"/>
                        <a:lumOff val="40000"/>
                      </a:schemeClr>
                    </a:solidFill>
                    <a:ln w="3175">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Data </a:t>
                      </a:r>
                      <a:r>
                        <a:rPr lang="en-US" sz="1200" dirty="0" smtClean="0"/>
                        <a:t>Engineering</a:t>
                      </a:r>
                    </a:p>
                    <a:p>
                      <a:pPr algn="ctr"/>
                      <a:r>
                        <a:rPr lang="en-US" sz="800" u="sng" dirty="0" smtClean="0"/>
                        <a:t>Accion</a:t>
                      </a:r>
                      <a:endParaRPr lang="en-US" sz="1200" u="sng" dirty="0"/>
                    </a:p>
                  </p:txBody>
                </p:sp>
                <p:sp>
                  <p:nvSpPr>
                    <p:cNvPr id="13" name="Rectangle 12"/>
                    <p:cNvSpPr/>
                    <p:nvPr/>
                  </p:nvSpPr>
                  <p:spPr>
                    <a:xfrm>
                      <a:off x="2669596" y="2891382"/>
                      <a:ext cx="2192163" cy="1028576"/>
                    </a:xfrm>
                    <a:prstGeom prst="rect">
                      <a:avLst/>
                    </a:prstGeom>
                    <a:solidFill>
                      <a:schemeClr val="accent1">
                        <a:lumMod val="40000"/>
                        <a:lumOff val="60000"/>
                      </a:schemeClr>
                    </a:solidFill>
                    <a:ln w="3175">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Data </a:t>
                      </a:r>
                      <a:r>
                        <a:rPr lang="en-US" sz="1200" dirty="0" smtClean="0"/>
                        <a:t>Architecture</a:t>
                      </a:r>
                    </a:p>
                    <a:p>
                      <a:pPr algn="ctr"/>
                      <a:r>
                        <a:rPr lang="en-US" sz="800" u="sng" dirty="0" smtClean="0"/>
                        <a:t>Accion</a:t>
                      </a:r>
                      <a:endParaRPr lang="en-US" sz="1050" u="sng" dirty="0"/>
                    </a:p>
                  </p:txBody>
                </p:sp>
              </p:grpSp>
              <p:sp>
                <p:nvSpPr>
                  <p:cNvPr id="10" name="Rectangle 9"/>
                  <p:cNvSpPr/>
                  <p:nvPr/>
                </p:nvSpPr>
                <p:spPr>
                  <a:xfrm rot="10800000">
                    <a:off x="7559597" y="2302096"/>
                    <a:ext cx="944321" cy="2093934"/>
                  </a:xfrm>
                  <a:prstGeom prst="rect">
                    <a:avLst/>
                  </a:prstGeom>
                  <a:solidFill>
                    <a:schemeClr val="tx2"/>
                  </a:solidFill>
                  <a:ln w="3175">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a:p>
                </p:txBody>
              </p:sp>
            </p:grpSp>
            <p:sp>
              <p:nvSpPr>
                <p:cNvPr id="8" name="Rectangle 7"/>
                <p:cNvSpPr/>
                <p:nvPr/>
              </p:nvSpPr>
              <p:spPr>
                <a:xfrm rot="16200000">
                  <a:off x="6869378" y="4045542"/>
                  <a:ext cx="2305927" cy="885873"/>
                </a:xfrm>
                <a:prstGeom prst="rect">
                  <a:avLst/>
                </a:prstGeom>
              </p:spPr>
              <p:txBody>
                <a:bodyPr wrap="none">
                  <a:spAutoFit/>
                </a:bodyPr>
                <a:lstStyle/>
                <a:p>
                  <a:pPr algn="ctr"/>
                  <a:r>
                    <a:rPr lang="en-US" sz="1000" dirty="0" smtClean="0">
                      <a:solidFill>
                        <a:srgbClr val="FFFFFF"/>
                      </a:solidFill>
                    </a:rPr>
                    <a:t>Data Operations</a:t>
                  </a:r>
                </a:p>
                <a:p>
                  <a:pPr algn="ctr"/>
                  <a:r>
                    <a:rPr lang="en-US" sz="1000" dirty="0" smtClean="0">
                      <a:solidFill>
                        <a:srgbClr val="FFFFFF"/>
                      </a:solidFill>
                    </a:rPr>
                    <a:t>(</a:t>
                  </a:r>
                  <a:r>
                    <a:rPr lang="en-US" sz="1000" dirty="0" err="1" smtClean="0">
                      <a:solidFill>
                        <a:srgbClr val="FFFFFF"/>
                      </a:solidFill>
                    </a:rPr>
                    <a:t>DataOps</a:t>
                  </a:r>
                  <a:r>
                    <a:rPr lang="en-US" sz="1000" dirty="0" smtClean="0">
                      <a:solidFill>
                        <a:srgbClr val="FFFFFF"/>
                      </a:solidFill>
                    </a:rPr>
                    <a:t>) HCL</a:t>
                  </a:r>
                  <a:endParaRPr lang="en-US" sz="1000" dirty="0">
                    <a:solidFill>
                      <a:srgbClr val="FFFFFF"/>
                    </a:solidFill>
                  </a:endParaRPr>
                </a:p>
              </p:txBody>
            </p:sp>
          </p:grpSp>
          <p:sp>
            <p:nvSpPr>
              <p:cNvPr id="14" name="Rectangle 13"/>
              <p:cNvSpPr/>
              <p:nvPr/>
            </p:nvSpPr>
            <p:spPr>
              <a:xfrm rot="10800000">
                <a:off x="4798041" y="2047798"/>
                <a:ext cx="488920" cy="1010500"/>
              </a:xfrm>
              <a:prstGeom prst="rect">
                <a:avLst/>
              </a:prstGeom>
              <a:solidFill>
                <a:schemeClr val="tx2"/>
              </a:solidFill>
              <a:ln w="3175">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400" dirty="0"/>
              </a:p>
            </p:txBody>
          </p:sp>
          <p:sp>
            <p:nvSpPr>
              <p:cNvPr id="16" name="Rectangle 15"/>
              <p:cNvSpPr/>
              <p:nvPr/>
            </p:nvSpPr>
            <p:spPr>
              <a:xfrm>
                <a:off x="4798040" y="1749485"/>
                <a:ext cx="4345959" cy="336833"/>
              </a:xfrm>
              <a:prstGeom prst="rect">
                <a:avLst/>
              </a:prstGeom>
              <a:solidFill>
                <a:schemeClr val="tx2">
                  <a:lumMod val="50000"/>
                </a:schemeClr>
              </a:solidFill>
              <a:ln w="3175">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International BI + Embedded BI </a:t>
                </a:r>
                <a:r>
                  <a:rPr lang="en-US" sz="1400" dirty="0" smtClean="0"/>
                  <a:t>Teams</a:t>
                </a:r>
              </a:p>
              <a:p>
                <a:pPr algn="ctr"/>
                <a:r>
                  <a:rPr lang="en-US" sz="800" u="sng" dirty="0" smtClean="0"/>
                  <a:t>Accion</a:t>
                </a:r>
                <a:endParaRPr lang="en-US" sz="1050" u="sng" dirty="0"/>
              </a:p>
            </p:txBody>
          </p:sp>
        </p:grpSp>
        <p:sp>
          <p:nvSpPr>
            <p:cNvPr id="19" name="Rectangle 18"/>
            <p:cNvSpPr/>
            <p:nvPr/>
          </p:nvSpPr>
          <p:spPr>
            <a:xfrm rot="16200000">
              <a:off x="4555345" y="2307699"/>
              <a:ext cx="971980" cy="529222"/>
            </a:xfrm>
            <a:prstGeom prst="rect">
              <a:avLst/>
            </a:prstGeom>
          </p:spPr>
          <p:txBody>
            <a:bodyPr wrap="square">
              <a:spAutoFit/>
            </a:bodyPr>
            <a:lstStyle/>
            <a:p>
              <a:pPr algn="ctr"/>
              <a:r>
                <a:rPr lang="en-US" sz="800" dirty="0" smtClean="0">
                  <a:solidFill>
                    <a:srgbClr val="FFFFFF"/>
                  </a:solidFill>
                </a:rPr>
                <a:t>Data Quality </a:t>
              </a:r>
              <a:r>
                <a:rPr lang="en-US" sz="800" dirty="0" smtClean="0">
                  <a:solidFill>
                    <a:srgbClr val="FFFFFF"/>
                  </a:solidFill>
                </a:rPr>
                <a:t>Engineering (HCL)</a:t>
              </a:r>
              <a:endParaRPr lang="en-US" sz="800" dirty="0">
                <a:solidFill>
                  <a:srgbClr val="FFFFFF"/>
                </a:solidFill>
              </a:endParaRPr>
            </a:p>
          </p:txBody>
        </p:sp>
      </p:grpSp>
    </p:spTree>
    <p:extLst>
      <p:ext uri="{BB962C8B-B14F-4D97-AF65-F5344CB8AC3E}">
        <p14:creationId xmlns:p14="http://schemas.microsoft.com/office/powerpoint/2010/main" val="382084480"/>
      </p:ext>
    </p:extLst>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Get Committed to </a:t>
            </a:r>
            <a:r>
              <a:rPr lang="en-US" dirty="0" smtClean="0">
                <a:solidFill>
                  <a:schemeClr val="tx1"/>
                </a:solidFill>
              </a:rPr>
              <a:t>Team</a:t>
            </a:r>
            <a:r>
              <a:rPr lang="en-US" dirty="0" smtClean="0">
                <a:solidFill>
                  <a:schemeClr val="accent2">
                    <a:lumMod val="60000"/>
                    <a:lumOff val="40000"/>
                  </a:schemeClr>
                </a:solidFill>
              </a:rPr>
              <a:t> </a:t>
            </a:r>
            <a:r>
              <a:rPr lang="en-US" dirty="0" smtClean="0"/>
              <a:t>and</a:t>
            </a:r>
            <a:r>
              <a:rPr lang="en-US" sz="4000" dirty="0" smtClean="0"/>
              <a:t> </a:t>
            </a:r>
            <a:r>
              <a:rPr lang="en-US" dirty="0" smtClean="0">
                <a:solidFill>
                  <a:srgbClr val="333333"/>
                </a:solidFill>
              </a:rPr>
              <a:t>Individual</a:t>
            </a:r>
            <a:r>
              <a:rPr lang="en-US" dirty="0" smtClean="0"/>
              <a:t> Goals</a:t>
            </a:r>
            <a:endParaRPr lang="en-US" dirty="0"/>
          </a:p>
        </p:txBody>
      </p:sp>
      <p:sp>
        <p:nvSpPr>
          <p:cNvPr id="4" name="Rectangle 3"/>
          <p:cNvSpPr/>
          <p:nvPr/>
        </p:nvSpPr>
        <p:spPr>
          <a:xfrm>
            <a:off x="457200" y="1290896"/>
            <a:ext cx="3742556" cy="471208"/>
          </a:xfrm>
          <a:prstGeom prst="rect">
            <a:avLst/>
          </a:prstGeom>
          <a:solidFill>
            <a:schemeClr val="accent1"/>
          </a:solidFill>
          <a:ln w="3175">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lIns="91433" tIns="45717" rIns="91433" bIns="45717" rtlCol="0" anchor="ctr"/>
          <a:lstStyle/>
          <a:p>
            <a:pPr algn="ctr"/>
            <a:r>
              <a:rPr lang="en-US" dirty="0" smtClean="0"/>
              <a:t>Teams</a:t>
            </a:r>
            <a:endParaRPr lang="en-US" dirty="0"/>
          </a:p>
        </p:txBody>
      </p:sp>
      <p:sp>
        <p:nvSpPr>
          <p:cNvPr id="5" name="Rectangle 4"/>
          <p:cNvSpPr/>
          <p:nvPr/>
        </p:nvSpPr>
        <p:spPr>
          <a:xfrm>
            <a:off x="4944244" y="1309710"/>
            <a:ext cx="3742556" cy="471208"/>
          </a:xfrm>
          <a:prstGeom prst="rect">
            <a:avLst/>
          </a:prstGeom>
          <a:solidFill>
            <a:schemeClr val="accent1"/>
          </a:solidFill>
          <a:ln w="3175">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lIns="91433" tIns="45717" rIns="91433" bIns="45717" rtlCol="0" anchor="ctr"/>
          <a:lstStyle/>
          <a:p>
            <a:pPr algn="ctr"/>
            <a:r>
              <a:rPr lang="en-US" dirty="0" smtClean="0"/>
              <a:t>Individuals</a:t>
            </a:r>
            <a:endParaRPr lang="en-US" dirty="0"/>
          </a:p>
        </p:txBody>
      </p:sp>
      <p:sp>
        <p:nvSpPr>
          <p:cNvPr id="2" name="Rectangle 1"/>
          <p:cNvSpPr/>
          <p:nvPr/>
        </p:nvSpPr>
        <p:spPr>
          <a:xfrm>
            <a:off x="457200" y="1889203"/>
            <a:ext cx="3742556" cy="2492990"/>
          </a:xfrm>
          <a:prstGeom prst="rect">
            <a:avLst/>
          </a:prstGeom>
        </p:spPr>
        <p:txBody>
          <a:bodyPr wrap="square">
            <a:spAutoFit/>
          </a:bodyPr>
          <a:lstStyle/>
          <a:p>
            <a:r>
              <a:rPr lang="en-US" sz="1200" b="1" u="sng" dirty="0"/>
              <a:t>Success </a:t>
            </a:r>
            <a:r>
              <a:rPr lang="en-US" sz="1200" b="1" u="sng" dirty="0" smtClean="0"/>
              <a:t>Goals</a:t>
            </a:r>
          </a:p>
          <a:p>
            <a:r>
              <a:rPr lang="en-US" sz="1200" dirty="0" smtClean="0"/>
              <a:t>3 </a:t>
            </a:r>
            <a:r>
              <a:rPr lang="en-US" sz="1200" dirty="0"/>
              <a:t>goals </a:t>
            </a:r>
            <a:r>
              <a:rPr lang="en-US" sz="1200" dirty="0" smtClean="0"/>
              <a:t>the </a:t>
            </a:r>
            <a:r>
              <a:rPr lang="en-US" sz="1200" b="1" dirty="0" smtClean="0"/>
              <a:t>team</a:t>
            </a:r>
            <a:r>
              <a:rPr lang="en-US" sz="1200" dirty="0" smtClean="0"/>
              <a:t> feels </a:t>
            </a:r>
            <a:r>
              <a:rPr lang="en-US" sz="1200" dirty="0"/>
              <a:t>are </a:t>
            </a:r>
            <a:r>
              <a:rPr lang="en-US" sz="1200" dirty="0" smtClean="0"/>
              <a:t>reasonably accomplishable over the course of 6 months.</a:t>
            </a:r>
          </a:p>
          <a:p>
            <a:endParaRPr lang="en-US" sz="1200" dirty="0" smtClean="0"/>
          </a:p>
          <a:p>
            <a:r>
              <a:rPr lang="en-US" sz="1200" b="1" u="sng" dirty="0" smtClean="0"/>
              <a:t>Stretch </a:t>
            </a:r>
            <a:r>
              <a:rPr lang="en-US" sz="1200" b="1" u="sng" dirty="0"/>
              <a:t>Goals</a:t>
            </a:r>
          </a:p>
          <a:p>
            <a:r>
              <a:rPr lang="en-US" sz="1200" dirty="0"/>
              <a:t>1-3 goals </a:t>
            </a:r>
            <a:r>
              <a:rPr lang="en-US" sz="1200" dirty="0" smtClean="0"/>
              <a:t>the </a:t>
            </a:r>
            <a:r>
              <a:rPr lang="en-US" sz="1200" b="1" dirty="0" smtClean="0"/>
              <a:t>team</a:t>
            </a:r>
            <a:r>
              <a:rPr lang="en-US" sz="1200" dirty="0" smtClean="0"/>
              <a:t> feels </a:t>
            </a:r>
            <a:r>
              <a:rPr lang="en-US" sz="1200" dirty="0"/>
              <a:t>are pushing beyond your current role or capability and would start building skills towards the career path you want to head</a:t>
            </a:r>
          </a:p>
          <a:p>
            <a:endParaRPr lang="en-US" sz="1200" dirty="0" smtClean="0"/>
          </a:p>
          <a:p>
            <a:r>
              <a:rPr lang="en-US" sz="1200" b="1" u="sng" dirty="0" smtClean="0"/>
              <a:t>Outstanding</a:t>
            </a:r>
            <a:endParaRPr lang="en-US" sz="1200" b="1" u="sng" dirty="0"/>
          </a:p>
          <a:p>
            <a:r>
              <a:rPr lang="en-US" sz="1200" dirty="0"/>
              <a:t>Goals for which we do not </a:t>
            </a:r>
            <a:r>
              <a:rPr lang="en-US" sz="1200" dirty="0" smtClean="0"/>
              <a:t>document.  Are accomplished along with Success and Stretch and simply create a DAMN factor.</a:t>
            </a:r>
            <a:endParaRPr lang="en-US" sz="1200" dirty="0"/>
          </a:p>
        </p:txBody>
      </p:sp>
      <p:sp>
        <p:nvSpPr>
          <p:cNvPr id="7" name="Rectangle 6"/>
          <p:cNvSpPr/>
          <p:nvPr/>
        </p:nvSpPr>
        <p:spPr>
          <a:xfrm>
            <a:off x="4944244" y="1889203"/>
            <a:ext cx="3742556" cy="2492990"/>
          </a:xfrm>
          <a:prstGeom prst="rect">
            <a:avLst/>
          </a:prstGeom>
        </p:spPr>
        <p:txBody>
          <a:bodyPr wrap="square">
            <a:spAutoFit/>
          </a:bodyPr>
          <a:lstStyle/>
          <a:p>
            <a:r>
              <a:rPr lang="en-US" sz="1200" b="1" u="sng" dirty="0"/>
              <a:t>Success </a:t>
            </a:r>
            <a:r>
              <a:rPr lang="en-US" sz="1200" b="1" u="sng" dirty="0" smtClean="0"/>
              <a:t>Goals</a:t>
            </a:r>
          </a:p>
          <a:p>
            <a:r>
              <a:rPr lang="en-US" sz="1200" dirty="0" smtClean="0"/>
              <a:t>3 </a:t>
            </a:r>
            <a:r>
              <a:rPr lang="en-US" sz="1200" dirty="0"/>
              <a:t>goals </a:t>
            </a:r>
            <a:r>
              <a:rPr lang="en-US" sz="1200" b="1" dirty="0"/>
              <a:t>you</a:t>
            </a:r>
            <a:r>
              <a:rPr lang="en-US" sz="1200" dirty="0"/>
              <a:t> feel </a:t>
            </a:r>
            <a:r>
              <a:rPr lang="en-US" sz="1200" dirty="0" smtClean="0"/>
              <a:t>reasonably accomplishable over </a:t>
            </a:r>
            <a:r>
              <a:rPr lang="en-US" sz="1200" dirty="0"/>
              <a:t>the course of 6 months</a:t>
            </a:r>
          </a:p>
          <a:p>
            <a:endParaRPr lang="en-US" sz="1200" dirty="0" smtClean="0"/>
          </a:p>
          <a:p>
            <a:r>
              <a:rPr lang="en-US" sz="1200" b="1" u="sng" dirty="0" smtClean="0"/>
              <a:t>Stretch </a:t>
            </a:r>
            <a:r>
              <a:rPr lang="en-US" sz="1200" b="1" u="sng" dirty="0"/>
              <a:t>Goals</a:t>
            </a:r>
          </a:p>
          <a:p>
            <a:r>
              <a:rPr lang="en-US" sz="1200" dirty="0"/>
              <a:t>1-3 goals </a:t>
            </a:r>
            <a:r>
              <a:rPr lang="en-US" sz="1200" b="1" dirty="0"/>
              <a:t>you</a:t>
            </a:r>
            <a:r>
              <a:rPr lang="en-US" sz="1200" dirty="0"/>
              <a:t> feel are pushing beyond your current role or capability and would start building skills towards the career path you want to head</a:t>
            </a:r>
          </a:p>
          <a:p>
            <a:endParaRPr lang="en-US" sz="1200" dirty="0" smtClean="0"/>
          </a:p>
          <a:p>
            <a:r>
              <a:rPr lang="en-US" sz="1200" b="1" u="sng" dirty="0" smtClean="0"/>
              <a:t>Outstanding</a:t>
            </a:r>
            <a:endParaRPr lang="en-US" sz="1200" b="1" u="sng" dirty="0"/>
          </a:p>
          <a:p>
            <a:r>
              <a:rPr lang="en-US" sz="1200" dirty="0"/>
              <a:t>Goals for which we do not </a:t>
            </a:r>
            <a:r>
              <a:rPr lang="en-US" sz="1200" dirty="0" smtClean="0"/>
              <a:t>document.  Are accomplished along with Success and Stretch and simply create a DAMN factor.</a:t>
            </a:r>
            <a:endParaRPr lang="en-US" sz="1200" dirty="0"/>
          </a:p>
        </p:txBody>
      </p:sp>
    </p:spTree>
    <p:extLst>
      <p:ext uri="{BB962C8B-B14F-4D97-AF65-F5344CB8AC3E}">
        <p14:creationId xmlns:p14="http://schemas.microsoft.com/office/powerpoint/2010/main" val="300788255"/>
      </p:ext>
    </p:extLst>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9" name="Shape 639"/>
          <p:cNvSpPr/>
          <p:nvPr/>
        </p:nvSpPr>
        <p:spPr>
          <a:xfrm>
            <a:off x="154307" y="844670"/>
            <a:ext cx="8989696" cy="251902"/>
          </a:xfrm>
          <a:prstGeom prst="rect">
            <a:avLst/>
          </a:prstGeom>
          <a:solidFill>
            <a:srgbClr val="FFFFFF"/>
          </a:solidFill>
          <a:ln w="12700">
            <a:miter lim="400000"/>
          </a:ln>
        </p:spPr>
        <p:txBody>
          <a:bodyPr lIns="0" tIns="0" rIns="0" bIns="0" anchor="ctr"/>
          <a:lstStyle/>
          <a:p>
            <a:pPr algn="ctr" defTabSz="257163">
              <a:defRPr sz="3200">
                <a:solidFill>
                  <a:srgbClr val="FFFFFF"/>
                </a:solidFill>
              </a:defRPr>
            </a:pPr>
            <a:endParaRPr/>
          </a:p>
        </p:txBody>
      </p:sp>
      <p:pic>
        <p:nvPicPr>
          <p:cNvPr id="669" name="image24.png"/>
          <p:cNvPicPr/>
          <p:nvPr/>
        </p:nvPicPr>
        <p:blipFill>
          <a:blip r:embed="rId3">
            <a:extLst/>
          </a:blip>
          <a:stretch>
            <a:fillRect/>
          </a:stretch>
        </p:blipFill>
        <p:spPr>
          <a:xfrm>
            <a:off x="1464952" y="1231471"/>
            <a:ext cx="492064" cy="447331"/>
          </a:xfrm>
          <a:prstGeom prst="rect">
            <a:avLst/>
          </a:prstGeom>
          <a:ln w="12700" cap="flat">
            <a:noFill/>
            <a:miter lim="400000"/>
          </a:ln>
          <a:effectLst/>
        </p:spPr>
      </p:pic>
      <p:grpSp>
        <p:nvGrpSpPr>
          <p:cNvPr id="674" name="Group 674"/>
          <p:cNvGrpSpPr/>
          <p:nvPr/>
        </p:nvGrpSpPr>
        <p:grpSpPr>
          <a:xfrm>
            <a:off x="3199439" y="1184863"/>
            <a:ext cx="2811783" cy="1455492"/>
            <a:chOff x="-1" y="0"/>
            <a:chExt cx="4998724" cy="2840169"/>
          </a:xfrm>
          <a:solidFill>
            <a:srgbClr val="C91725"/>
          </a:solidFill>
        </p:grpSpPr>
        <p:sp>
          <p:nvSpPr>
            <p:cNvPr id="671" name="Shape 671"/>
            <p:cNvSpPr/>
            <p:nvPr/>
          </p:nvSpPr>
          <p:spPr>
            <a:xfrm>
              <a:off x="-1" y="1314044"/>
              <a:ext cx="4998724" cy="1526125"/>
            </a:xfrm>
            <a:prstGeom prst="rect">
              <a:avLst/>
            </a:prstGeom>
            <a:grpFill/>
            <a:ln w="12700" cap="flat">
              <a:noFill/>
              <a:miter lim="400000"/>
            </a:ln>
            <a:effectLst/>
          </p:spPr>
          <p:txBody>
            <a:bodyPr wrap="square" lIns="0" tIns="0" rIns="0" bIns="0" numCol="1" anchor="ctr">
              <a:noAutofit/>
            </a:bodyPr>
            <a:lstStyle/>
            <a:p>
              <a:pPr algn="ctr" defTabSz="257163">
                <a:defRPr sz="3200">
                  <a:solidFill>
                    <a:srgbClr val="FFFFFF"/>
                  </a:solidFill>
                </a:defRPr>
              </a:pPr>
              <a:endParaRPr/>
            </a:p>
          </p:txBody>
        </p:sp>
        <p:sp>
          <p:nvSpPr>
            <p:cNvPr id="672" name="Shape 672"/>
            <p:cNvSpPr/>
            <p:nvPr/>
          </p:nvSpPr>
          <p:spPr>
            <a:xfrm>
              <a:off x="-1" y="0"/>
              <a:ext cx="4998724" cy="1349025"/>
            </a:xfrm>
            <a:prstGeom prst="rect">
              <a:avLst/>
            </a:prstGeom>
            <a:grpFill/>
            <a:ln w="12700" cap="flat">
              <a:noFill/>
              <a:miter lim="400000"/>
            </a:ln>
            <a:effectLst/>
          </p:spPr>
          <p:txBody>
            <a:bodyPr wrap="square" lIns="0" tIns="0" rIns="0" bIns="0" numCol="1" anchor="ctr">
              <a:noAutofit/>
            </a:bodyPr>
            <a:lstStyle/>
            <a:p>
              <a:pPr algn="ctr" defTabSz="257163">
                <a:defRPr sz="3200">
                  <a:solidFill>
                    <a:srgbClr val="FFFFFF"/>
                  </a:solidFill>
                </a:defRPr>
              </a:pPr>
              <a:endParaRPr/>
            </a:p>
          </p:txBody>
        </p:sp>
        <p:sp>
          <p:nvSpPr>
            <p:cNvPr id="673" name="Shape 673"/>
            <p:cNvSpPr/>
            <p:nvPr/>
          </p:nvSpPr>
          <p:spPr>
            <a:xfrm>
              <a:off x="4" y="1432687"/>
              <a:ext cx="4987975" cy="1315768"/>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algn="ctr" defTabSz="257163">
                <a:lnSpc>
                  <a:spcPct val="110000"/>
                </a:lnSpc>
                <a:spcBef>
                  <a:spcPts val="1013"/>
                </a:spcBef>
                <a:defRPr sz="1800">
                  <a:solidFill>
                    <a:srgbClr val="000000"/>
                  </a:solidFill>
                </a:defRPr>
              </a:pPr>
              <a:r>
                <a:rPr>
                  <a:solidFill>
                    <a:srgbClr val="FFFFFF"/>
                  </a:solidFill>
                  <a:latin typeface="Arial Black"/>
                  <a:ea typeface="Arial Black"/>
                  <a:cs typeface="Arial Black"/>
                  <a:sym typeface="Arial Black"/>
                </a:rPr>
                <a:t>Fanatical Support</a:t>
              </a:r>
              <a:r>
                <a:rPr baseline="30875">
                  <a:solidFill>
                    <a:srgbClr val="FFFFFF"/>
                  </a:solidFill>
                  <a:latin typeface="Arial Black"/>
                  <a:ea typeface="Arial Black"/>
                  <a:cs typeface="Arial Black"/>
                  <a:sym typeface="Arial Black"/>
                </a:rPr>
                <a:t>®</a:t>
              </a:r>
              <a:br>
                <a:rPr baseline="30875">
                  <a:solidFill>
                    <a:srgbClr val="FFFFFF"/>
                  </a:solidFill>
                  <a:latin typeface="Arial Black"/>
                  <a:ea typeface="Arial Black"/>
                  <a:cs typeface="Arial Black"/>
                  <a:sym typeface="Arial Black"/>
                </a:rPr>
              </a:br>
              <a:r>
                <a:rPr sz="1100" b="1" i="1">
                  <a:solidFill>
                    <a:srgbClr val="FFFFFF"/>
                  </a:solidFill>
                </a:rPr>
                <a:t>Up the Stack and </a:t>
              </a:r>
              <a:br>
                <a:rPr sz="1100" b="1" i="1">
                  <a:solidFill>
                    <a:srgbClr val="FFFFFF"/>
                  </a:solidFill>
                </a:rPr>
              </a:br>
              <a:r>
                <a:rPr sz="1100" b="1" i="1">
                  <a:solidFill>
                    <a:srgbClr val="FFFFFF"/>
                  </a:solidFill>
                </a:rPr>
                <a:t>Out of the Rack!</a:t>
              </a:r>
            </a:p>
          </p:txBody>
        </p:sp>
      </p:grpSp>
      <p:grpSp>
        <p:nvGrpSpPr>
          <p:cNvPr id="678" name="Group 678"/>
          <p:cNvGrpSpPr/>
          <p:nvPr/>
        </p:nvGrpSpPr>
        <p:grpSpPr>
          <a:xfrm>
            <a:off x="6068780" y="1181726"/>
            <a:ext cx="2811782" cy="1458480"/>
            <a:chOff x="70165" y="0"/>
            <a:chExt cx="4998722" cy="2846002"/>
          </a:xfrm>
          <a:solidFill>
            <a:srgbClr val="C91725"/>
          </a:solidFill>
        </p:grpSpPr>
        <p:sp>
          <p:nvSpPr>
            <p:cNvPr id="675" name="Shape 675"/>
            <p:cNvSpPr/>
            <p:nvPr/>
          </p:nvSpPr>
          <p:spPr>
            <a:xfrm>
              <a:off x="70165" y="1319878"/>
              <a:ext cx="4998722" cy="1526124"/>
            </a:xfrm>
            <a:prstGeom prst="rect">
              <a:avLst/>
            </a:prstGeom>
            <a:grpFill/>
            <a:ln w="12700" cap="flat">
              <a:noFill/>
              <a:miter lim="400000"/>
            </a:ln>
            <a:effectLst/>
          </p:spPr>
          <p:txBody>
            <a:bodyPr wrap="square" lIns="0" tIns="0" rIns="0" bIns="0" numCol="1" anchor="ctr">
              <a:noAutofit/>
            </a:bodyPr>
            <a:lstStyle/>
            <a:p>
              <a:pPr algn="ctr" defTabSz="257163">
                <a:defRPr sz="3200" b="1">
                  <a:solidFill>
                    <a:srgbClr val="FFFFFF"/>
                  </a:solidFill>
                </a:defRPr>
              </a:pPr>
              <a:endParaRPr/>
            </a:p>
          </p:txBody>
        </p:sp>
        <p:sp>
          <p:nvSpPr>
            <p:cNvPr id="676" name="Shape 676"/>
            <p:cNvSpPr/>
            <p:nvPr/>
          </p:nvSpPr>
          <p:spPr>
            <a:xfrm>
              <a:off x="70165" y="0"/>
              <a:ext cx="4998722" cy="1360694"/>
            </a:xfrm>
            <a:prstGeom prst="rect">
              <a:avLst/>
            </a:prstGeom>
            <a:grpFill/>
            <a:ln w="12700" cap="flat">
              <a:noFill/>
              <a:miter lim="400000"/>
            </a:ln>
            <a:effectLst/>
          </p:spPr>
          <p:txBody>
            <a:bodyPr wrap="square" lIns="0" tIns="0" rIns="0" bIns="0" numCol="1" anchor="ctr">
              <a:noAutofit/>
            </a:bodyPr>
            <a:lstStyle/>
            <a:p>
              <a:pPr algn="ctr" defTabSz="257163">
                <a:defRPr sz="3200" b="1">
                  <a:solidFill>
                    <a:srgbClr val="FFFFFF"/>
                  </a:solidFill>
                </a:defRPr>
              </a:pPr>
              <a:endParaRPr/>
            </a:p>
          </p:txBody>
        </p:sp>
        <p:sp>
          <p:nvSpPr>
            <p:cNvPr id="677" name="Shape 677"/>
            <p:cNvSpPr/>
            <p:nvPr/>
          </p:nvSpPr>
          <p:spPr>
            <a:xfrm>
              <a:off x="116514" y="1438519"/>
              <a:ext cx="4937279" cy="1335032"/>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algn="ctr" defTabSz="257163">
                <a:lnSpc>
                  <a:spcPct val="110000"/>
                </a:lnSpc>
                <a:spcBef>
                  <a:spcPts val="1013"/>
                </a:spcBef>
                <a:defRPr sz="1800">
                  <a:solidFill>
                    <a:srgbClr val="000000"/>
                  </a:solidFill>
                </a:defRPr>
              </a:pPr>
              <a:r>
                <a:rPr dirty="0">
                  <a:solidFill>
                    <a:srgbClr val="FFFFFF"/>
                  </a:solidFill>
                  <a:latin typeface="Arial Black"/>
                  <a:ea typeface="Arial Black"/>
                  <a:cs typeface="Arial Black"/>
                  <a:sym typeface="Arial Black"/>
                </a:rPr>
                <a:t>Fanatical Technology</a:t>
              </a:r>
              <a:br>
                <a:rPr dirty="0">
                  <a:solidFill>
                    <a:srgbClr val="FFFFFF"/>
                  </a:solidFill>
                  <a:latin typeface="Arial Black"/>
                  <a:ea typeface="Arial Black"/>
                  <a:cs typeface="Arial Black"/>
                  <a:sym typeface="Arial Black"/>
                </a:rPr>
              </a:br>
              <a:r>
                <a:rPr sz="1100" b="1" i="1" dirty="0">
                  <a:solidFill>
                    <a:srgbClr val="FFFFFF"/>
                  </a:solidFill>
                </a:rPr>
                <a:t>Make the Managed </a:t>
              </a:r>
              <a:br>
                <a:rPr sz="1100" b="1" i="1" dirty="0">
                  <a:solidFill>
                    <a:srgbClr val="FFFFFF"/>
                  </a:solidFill>
                </a:rPr>
              </a:br>
              <a:r>
                <a:rPr sz="1100" b="1" i="1" dirty="0">
                  <a:solidFill>
                    <a:srgbClr val="FFFFFF"/>
                  </a:solidFill>
                </a:rPr>
                <a:t>Cloud Real</a:t>
              </a:r>
            </a:p>
          </p:txBody>
        </p:sp>
      </p:grpSp>
      <p:grpSp>
        <p:nvGrpSpPr>
          <p:cNvPr id="683" name="Group 683"/>
          <p:cNvGrpSpPr/>
          <p:nvPr/>
        </p:nvGrpSpPr>
        <p:grpSpPr>
          <a:xfrm>
            <a:off x="332173" y="1184863"/>
            <a:ext cx="2812097" cy="1455492"/>
            <a:chOff x="0" y="0"/>
            <a:chExt cx="4999282" cy="2840169"/>
          </a:xfrm>
          <a:solidFill>
            <a:srgbClr val="C91725"/>
          </a:solidFill>
        </p:grpSpPr>
        <p:sp>
          <p:nvSpPr>
            <p:cNvPr id="679" name="Shape 679"/>
            <p:cNvSpPr/>
            <p:nvPr/>
          </p:nvSpPr>
          <p:spPr>
            <a:xfrm>
              <a:off x="559" y="1314044"/>
              <a:ext cx="4998723" cy="1526125"/>
            </a:xfrm>
            <a:prstGeom prst="rect">
              <a:avLst/>
            </a:prstGeom>
            <a:grpFill/>
            <a:ln w="12700" cap="flat">
              <a:noFill/>
              <a:miter lim="400000"/>
            </a:ln>
            <a:effectLst/>
          </p:spPr>
          <p:txBody>
            <a:bodyPr wrap="square" lIns="0" tIns="0" rIns="0" bIns="0" numCol="1" anchor="ctr">
              <a:noAutofit/>
            </a:bodyPr>
            <a:lstStyle/>
            <a:p>
              <a:pPr algn="ctr" defTabSz="257163">
                <a:defRPr sz="3200">
                  <a:solidFill>
                    <a:srgbClr val="FFFFFF"/>
                  </a:solidFill>
                </a:defRPr>
              </a:pPr>
              <a:endParaRPr/>
            </a:p>
          </p:txBody>
        </p:sp>
        <p:sp>
          <p:nvSpPr>
            <p:cNvPr id="680" name="Shape 680"/>
            <p:cNvSpPr/>
            <p:nvPr/>
          </p:nvSpPr>
          <p:spPr>
            <a:xfrm>
              <a:off x="559" y="0"/>
              <a:ext cx="4998723" cy="1349025"/>
            </a:xfrm>
            <a:prstGeom prst="rect">
              <a:avLst/>
            </a:prstGeom>
            <a:grpFill/>
            <a:ln w="12700" cap="flat">
              <a:noFill/>
              <a:miter lim="400000"/>
            </a:ln>
            <a:effectLst/>
          </p:spPr>
          <p:txBody>
            <a:bodyPr wrap="square" lIns="0" tIns="0" rIns="0" bIns="0" numCol="1" anchor="ctr">
              <a:noAutofit/>
            </a:bodyPr>
            <a:lstStyle/>
            <a:p>
              <a:pPr algn="ctr" defTabSz="257163">
                <a:defRPr sz="3200">
                  <a:solidFill>
                    <a:srgbClr val="FFFFFF"/>
                  </a:solidFill>
                </a:defRPr>
              </a:pPr>
              <a:endParaRPr/>
            </a:p>
          </p:txBody>
        </p:sp>
        <p:sp>
          <p:nvSpPr>
            <p:cNvPr id="681" name="Shape 681"/>
            <p:cNvSpPr/>
            <p:nvPr/>
          </p:nvSpPr>
          <p:spPr>
            <a:xfrm>
              <a:off x="0" y="1432681"/>
              <a:ext cx="4998723" cy="1201158"/>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algn="ctr" defTabSz="257163">
                <a:spcBef>
                  <a:spcPts val="1013"/>
                </a:spcBef>
                <a:defRPr sz="1800">
                  <a:solidFill>
                    <a:srgbClr val="000000"/>
                  </a:solidFill>
                </a:defRPr>
              </a:pPr>
              <a:r>
                <a:rPr dirty="0">
                  <a:solidFill>
                    <a:srgbClr val="FFFFFF"/>
                  </a:solidFill>
                  <a:latin typeface="Arial Black"/>
                  <a:ea typeface="Arial Black"/>
                  <a:cs typeface="Arial Black"/>
                  <a:sym typeface="Arial Black"/>
                </a:rPr>
                <a:t>Fanatical Culture</a:t>
              </a:r>
              <a:br>
                <a:rPr dirty="0">
                  <a:solidFill>
                    <a:srgbClr val="FFFFFF"/>
                  </a:solidFill>
                  <a:latin typeface="Arial Black"/>
                  <a:ea typeface="Arial Black"/>
                  <a:cs typeface="Arial Black"/>
                  <a:sym typeface="Arial Black"/>
                </a:rPr>
              </a:br>
              <a:r>
                <a:rPr sz="1100" b="1" i="1" dirty="0">
                  <a:solidFill>
                    <a:srgbClr val="FFFFFF"/>
                  </a:solidFill>
                </a:rPr>
                <a:t>Valued member of a winning team </a:t>
              </a:r>
              <a:br>
                <a:rPr sz="1100" b="1" i="1" dirty="0">
                  <a:solidFill>
                    <a:srgbClr val="FFFFFF"/>
                  </a:solidFill>
                </a:rPr>
              </a:br>
              <a:r>
                <a:rPr sz="1100" b="1" i="1" dirty="0">
                  <a:solidFill>
                    <a:srgbClr val="FFFFFF"/>
                  </a:solidFill>
                </a:rPr>
                <a:t>on an inspiring mission</a:t>
              </a:r>
            </a:p>
          </p:txBody>
        </p:sp>
        <p:pic>
          <p:nvPicPr>
            <p:cNvPr id="682" name="image24.png"/>
            <p:cNvPicPr/>
            <p:nvPr/>
          </p:nvPicPr>
          <p:blipFill>
            <a:blip r:embed="rId3">
              <a:extLst/>
            </a:blip>
            <a:stretch>
              <a:fillRect/>
            </a:stretch>
          </p:blipFill>
          <p:spPr>
            <a:xfrm>
              <a:off x="2013829" y="309695"/>
              <a:ext cx="874779" cy="874781"/>
            </a:xfrm>
            <a:prstGeom prst="rect">
              <a:avLst/>
            </a:prstGeom>
            <a:grpFill/>
            <a:ln w="12700" cap="flat">
              <a:noFill/>
              <a:miter lim="400000"/>
            </a:ln>
            <a:effectLst/>
          </p:spPr>
        </p:pic>
      </p:grpSp>
      <p:sp>
        <p:nvSpPr>
          <p:cNvPr id="684" name="Shape 684"/>
          <p:cNvSpPr/>
          <p:nvPr/>
        </p:nvSpPr>
        <p:spPr>
          <a:xfrm>
            <a:off x="154307" y="93196"/>
            <a:ext cx="8989696" cy="277093"/>
          </a:xfrm>
          <a:prstGeom prst="rect">
            <a:avLst/>
          </a:prstGeom>
          <a:solidFill>
            <a:srgbClr val="FFFFFF"/>
          </a:solidFill>
          <a:ln w="12700">
            <a:miter lim="400000"/>
          </a:ln>
        </p:spPr>
        <p:txBody>
          <a:bodyPr lIns="0" tIns="0" rIns="0" bIns="0" anchor="ctr"/>
          <a:lstStyle/>
          <a:p>
            <a:pPr algn="ctr" defTabSz="257163">
              <a:defRPr sz="3200">
                <a:solidFill>
                  <a:srgbClr val="FFFFFF"/>
                </a:solidFill>
              </a:defRPr>
            </a:pPr>
            <a:endParaRPr/>
          </a:p>
        </p:txBody>
      </p:sp>
      <p:sp>
        <p:nvSpPr>
          <p:cNvPr id="685" name="Shape 685"/>
          <p:cNvSpPr/>
          <p:nvPr/>
        </p:nvSpPr>
        <p:spPr>
          <a:xfrm>
            <a:off x="89122" y="93194"/>
            <a:ext cx="8989696" cy="277091"/>
          </a:xfrm>
          <a:prstGeom prst="rect">
            <a:avLst/>
          </a:prstGeom>
          <a:solidFill>
            <a:srgbClr val="FFFFFF"/>
          </a:solidFill>
          <a:ln w="12700">
            <a:miter lim="400000"/>
          </a:ln>
        </p:spPr>
        <p:txBody>
          <a:bodyPr lIns="0" tIns="0" rIns="0" bIns="0" anchor="ctr"/>
          <a:lstStyle/>
          <a:p>
            <a:pPr algn="ctr" defTabSz="257163">
              <a:defRPr sz="3200">
                <a:solidFill>
                  <a:srgbClr val="FFFFFF"/>
                </a:solidFill>
              </a:defRPr>
            </a:pPr>
            <a:endParaRPr/>
          </a:p>
        </p:txBody>
      </p:sp>
      <p:pic>
        <p:nvPicPr>
          <p:cNvPr id="688" name="image25.png"/>
          <p:cNvPicPr/>
          <p:nvPr/>
        </p:nvPicPr>
        <p:blipFill>
          <a:blip r:embed="rId4" cstate="email">
            <a:extLst>
              <a:ext uri="{28A0092B-C50C-407E-A947-70E740481C1C}">
                <a14:useLocalDpi xmlns:a14="http://schemas.microsoft.com/office/drawing/2010/main"/>
              </a:ext>
            </a:extLst>
          </a:blip>
          <a:stretch>
            <a:fillRect/>
          </a:stretch>
        </p:blipFill>
        <p:spPr>
          <a:xfrm>
            <a:off x="4287991" y="1308605"/>
            <a:ext cx="607860" cy="551987"/>
          </a:xfrm>
          <a:prstGeom prst="rect">
            <a:avLst/>
          </a:prstGeom>
          <a:ln w="12700">
            <a:miter lim="400000"/>
          </a:ln>
        </p:spPr>
      </p:pic>
      <p:sp>
        <p:nvSpPr>
          <p:cNvPr id="689" name="Shape 689"/>
          <p:cNvSpPr/>
          <p:nvPr/>
        </p:nvSpPr>
        <p:spPr>
          <a:xfrm>
            <a:off x="7156220" y="1290902"/>
            <a:ext cx="619922" cy="563810"/>
          </a:xfrm>
          <a:custGeom>
            <a:avLst/>
            <a:gdLst/>
            <a:ahLst/>
            <a:cxnLst>
              <a:cxn ang="0">
                <a:pos x="wd2" y="hd2"/>
              </a:cxn>
              <a:cxn ang="5400000">
                <a:pos x="wd2" y="hd2"/>
              </a:cxn>
              <a:cxn ang="10800000">
                <a:pos x="wd2" y="hd2"/>
              </a:cxn>
              <a:cxn ang="16200000">
                <a:pos x="wd2" y="hd2"/>
              </a:cxn>
            </a:cxnLst>
            <a:rect l="0" t="0" r="r" b="b"/>
            <a:pathLst>
              <a:path w="21600" h="21600" extrusionOk="0">
                <a:moveTo>
                  <a:pt x="14311" y="2304"/>
                </a:moveTo>
                <a:cubicBezTo>
                  <a:pt x="15685" y="1772"/>
                  <a:pt x="17324" y="2060"/>
                  <a:pt x="18432" y="3168"/>
                </a:cubicBezTo>
                <a:cubicBezTo>
                  <a:pt x="19540" y="4276"/>
                  <a:pt x="19828" y="5915"/>
                  <a:pt x="19296" y="7289"/>
                </a:cubicBezTo>
                <a:cubicBezTo>
                  <a:pt x="20647" y="7887"/>
                  <a:pt x="21600" y="9238"/>
                  <a:pt x="21600" y="10811"/>
                </a:cubicBezTo>
                <a:cubicBezTo>
                  <a:pt x="21600" y="12384"/>
                  <a:pt x="20647" y="13735"/>
                  <a:pt x="19296" y="14334"/>
                </a:cubicBezTo>
                <a:cubicBezTo>
                  <a:pt x="19828" y="15707"/>
                  <a:pt x="19540" y="17324"/>
                  <a:pt x="18432" y="18454"/>
                </a:cubicBezTo>
                <a:cubicBezTo>
                  <a:pt x="17324" y="19562"/>
                  <a:pt x="15685" y="19850"/>
                  <a:pt x="14311" y="19296"/>
                </a:cubicBezTo>
                <a:cubicBezTo>
                  <a:pt x="13735" y="20670"/>
                  <a:pt x="12362" y="21600"/>
                  <a:pt x="10789" y="21600"/>
                </a:cubicBezTo>
                <a:cubicBezTo>
                  <a:pt x="9216" y="21600"/>
                  <a:pt x="7865" y="20670"/>
                  <a:pt x="7289" y="19296"/>
                </a:cubicBezTo>
                <a:cubicBezTo>
                  <a:pt x="5893" y="19850"/>
                  <a:pt x="4276" y="19562"/>
                  <a:pt x="3168" y="18454"/>
                </a:cubicBezTo>
                <a:cubicBezTo>
                  <a:pt x="2038" y="17324"/>
                  <a:pt x="1750" y="15707"/>
                  <a:pt x="2304" y="14334"/>
                </a:cubicBezTo>
                <a:cubicBezTo>
                  <a:pt x="953" y="13735"/>
                  <a:pt x="0" y="12384"/>
                  <a:pt x="0" y="10811"/>
                </a:cubicBezTo>
                <a:cubicBezTo>
                  <a:pt x="0" y="9238"/>
                  <a:pt x="953" y="7887"/>
                  <a:pt x="2304" y="7289"/>
                </a:cubicBezTo>
                <a:cubicBezTo>
                  <a:pt x="1750" y="5915"/>
                  <a:pt x="2038" y="4276"/>
                  <a:pt x="3168" y="3168"/>
                </a:cubicBezTo>
                <a:cubicBezTo>
                  <a:pt x="4276" y="2060"/>
                  <a:pt x="5893" y="1772"/>
                  <a:pt x="7289" y="2304"/>
                </a:cubicBezTo>
                <a:cubicBezTo>
                  <a:pt x="7865" y="953"/>
                  <a:pt x="9216" y="0"/>
                  <a:pt x="10789" y="0"/>
                </a:cubicBezTo>
                <a:cubicBezTo>
                  <a:pt x="12362" y="0"/>
                  <a:pt x="13735" y="953"/>
                  <a:pt x="14311" y="2304"/>
                </a:cubicBezTo>
                <a:close/>
                <a:moveTo>
                  <a:pt x="14976" y="14644"/>
                </a:moveTo>
                <a:cubicBezTo>
                  <a:pt x="14976" y="12207"/>
                  <a:pt x="14976" y="12207"/>
                  <a:pt x="14976" y="12207"/>
                </a:cubicBezTo>
                <a:cubicBezTo>
                  <a:pt x="6624" y="12207"/>
                  <a:pt x="6624" y="12207"/>
                  <a:pt x="6624" y="12207"/>
                </a:cubicBezTo>
                <a:cubicBezTo>
                  <a:pt x="6624" y="14644"/>
                  <a:pt x="6624" y="14644"/>
                  <a:pt x="6624" y="14644"/>
                </a:cubicBezTo>
                <a:lnTo>
                  <a:pt x="14976" y="14644"/>
                </a:lnTo>
                <a:close/>
                <a:moveTo>
                  <a:pt x="10457" y="10102"/>
                </a:moveTo>
                <a:cubicBezTo>
                  <a:pt x="5915" y="10102"/>
                  <a:pt x="5915" y="10102"/>
                  <a:pt x="5915" y="10102"/>
                </a:cubicBezTo>
                <a:cubicBezTo>
                  <a:pt x="5915" y="6270"/>
                  <a:pt x="5915" y="6270"/>
                  <a:pt x="5915" y="6270"/>
                </a:cubicBezTo>
                <a:cubicBezTo>
                  <a:pt x="10457" y="6270"/>
                  <a:pt x="10457" y="6270"/>
                  <a:pt x="10457" y="6270"/>
                </a:cubicBezTo>
                <a:cubicBezTo>
                  <a:pt x="10457" y="731"/>
                  <a:pt x="10457" y="731"/>
                  <a:pt x="10457" y="731"/>
                </a:cubicBezTo>
                <a:cubicBezTo>
                  <a:pt x="9039" y="886"/>
                  <a:pt x="7931" y="1950"/>
                  <a:pt x="7710" y="3323"/>
                </a:cubicBezTo>
                <a:cubicBezTo>
                  <a:pt x="6469" y="2459"/>
                  <a:pt x="4763" y="2548"/>
                  <a:pt x="3655" y="3655"/>
                </a:cubicBezTo>
                <a:cubicBezTo>
                  <a:pt x="2548" y="4763"/>
                  <a:pt x="2437" y="6491"/>
                  <a:pt x="3323" y="7710"/>
                </a:cubicBezTo>
                <a:cubicBezTo>
                  <a:pt x="1839" y="7953"/>
                  <a:pt x="687" y="9238"/>
                  <a:pt x="687" y="10811"/>
                </a:cubicBezTo>
                <a:cubicBezTo>
                  <a:pt x="687" y="12362"/>
                  <a:pt x="1839" y="13669"/>
                  <a:pt x="3323" y="13913"/>
                </a:cubicBezTo>
                <a:cubicBezTo>
                  <a:pt x="2437" y="15131"/>
                  <a:pt x="2548" y="16859"/>
                  <a:pt x="3655" y="17945"/>
                </a:cubicBezTo>
                <a:cubicBezTo>
                  <a:pt x="4763" y="19052"/>
                  <a:pt x="6469" y="19163"/>
                  <a:pt x="7710" y="18277"/>
                </a:cubicBezTo>
                <a:cubicBezTo>
                  <a:pt x="7931" y="19673"/>
                  <a:pt x="9039" y="20736"/>
                  <a:pt x="10457" y="20891"/>
                </a:cubicBezTo>
                <a:cubicBezTo>
                  <a:pt x="10457" y="15330"/>
                  <a:pt x="10457" y="15330"/>
                  <a:pt x="10457" y="15330"/>
                </a:cubicBezTo>
                <a:cubicBezTo>
                  <a:pt x="5915" y="15330"/>
                  <a:pt x="5915" y="15330"/>
                  <a:pt x="5915" y="15330"/>
                </a:cubicBezTo>
                <a:cubicBezTo>
                  <a:pt x="5915" y="11498"/>
                  <a:pt x="5915" y="11498"/>
                  <a:pt x="5915" y="11498"/>
                </a:cubicBezTo>
                <a:cubicBezTo>
                  <a:pt x="10457" y="11498"/>
                  <a:pt x="10457" y="11498"/>
                  <a:pt x="10457" y="11498"/>
                </a:cubicBezTo>
                <a:lnTo>
                  <a:pt x="10457" y="10102"/>
                </a:lnTo>
                <a:close/>
                <a:moveTo>
                  <a:pt x="15685" y="10102"/>
                </a:moveTo>
                <a:cubicBezTo>
                  <a:pt x="11143" y="10102"/>
                  <a:pt x="11143" y="10102"/>
                  <a:pt x="11143" y="10102"/>
                </a:cubicBezTo>
                <a:cubicBezTo>
                  <a:pt x="11143" y="11498"/>
                  <a:pt x="11143" y="11498"/>
                  <a:pt x="11143" y="11498"/>
                </a:cubicBezTo>
                <a:cubicBezTo>
                  <a:pt x="15685" y="11498"/>
                  <a:pt x="15685" y="11498"/>
                  <a:pt x="15685" y="11498"/>
                </a:cubicBezTo>
                <a:cubicBezTo>
                  <a:pt x="15685" y="15330"/>
                  <a:pt x="15685" y="15330"/>
                  <a:pt x="15685" y="15330"/>
                </a:cubicBezTo>
                <a:cubicBezTo>
                  <a:pt x="11143" y="15330"/>
                  <a:pt x="11143" y="15330"/>
                  <a:pt x="11143" y="15330"/>
                </a:cubicBezTo>
                <a:cubicBezTo>
                  <a:pt x="11143" y="20891"/>
                  <a:pt x="11143" y="20891"/>
                  <a:pt x="11143" y="20891"/>
                </a:cubicBezTo>
                <a:cubicBezTo>
                  <a:pt x="12539" y="20736"/>
                  <a:pt x="13669" y="19673"/>
                  <a:pt x="13890" y="18277"/>
                </a:cubicBezTo>
                <a:cubicBezTo>
                  <a:pt x="15109" y="19163"/>
                  <a:pt x="16837" y="19052"/>
                  <a:pt x="17945" y="17945"/>
                </a:cubicBezTo>
                <a:cubicBezTo>
                  <a:pt x="19052" y="16859"/>
                  <a:pt x="19163" y="15131"/>
                  <a:pt x="18277" y="13913"/>
                </a:cubicBezTo>
                <a:cubicBezTo>
                  <a:pt x="19761" y="13669"/>
                  <a:pt x="20913" y="12362"/>
                  <a:pt x="20913" y="10811"/>
                </a:cubicBezTo>
                <a:cubicBezTo>
                  <a:pt x="20913" y="9238"/>
                  <a:pt x="19761" y="7953"/>
                  <a:pt x="18277" y="7710"/>
                </a:cubicBezTo>
                <a:cubicBezTo>
                  <a:pt x="19163" y="6491"/>
                  <a:pt x="19052" y="4763"/>
                  <a:pt x="17945" y="3655"/>
                </a:cubicBezTo>
                <a:cubicBezTo>
                  <a:pt x="16837" y="2548"/>
                  <a:pt x="15109" y="2459"/>
                  <a:pt x="13890" y="3323"/>
                </a:cubicBezTo>
                <a:cubicBezTo>
                  <a:pt x="13669" y="1950"/>
                  <a:pt x="12539" y="886"/>
                  <a:pt x="11143" y="731"/>
                </a:cubicBezTo>
                <a:cubicBezTo>
                  <a:pt x="11143" y="6270"/>
                  <a:pt x="11143" y="6270"/>
                  <a:pt x="11143" y="6270"/>
                </a:cubicBezTo>
                <a:cubicBezTo>
                  <a:pt x="15685" y="6270"/>
                  <a:pt x="15685" y="6270"/>
                  <a:pt x="15685" y="6270"/>
                </a:cubicBezTo>
                <a:lnTo>
                  <a:pt x="15685" y="10102"/>
                </a:lnTo>
                <a:close/>
                <a:moveTo>
                  <a:pt x="14976" y="9415"/>
                </a:moveTo>
                <a:cubicBezTo>
                  <a:pt x="14976" y="6978"/>
                  <a:pt x="14976" y="6978"/>
                  <a:pt x="14976" y="6978"/>
                </a:cubicBezTo>
                <a:cubicBezTo>
                  <a:pt x="6624" y="6978"/>
                  <a:pt x="6624" y="6978"/>
                  <a:pt x="6624" y="6978"/>
                </a:cubicBezTo>
                <a:cubicBezTo>
                  <a:pt x="6624" y="9415"/>
                  <a:pt x="6624" y="9415"/>
                  <a:pt x="6624" y="9415"/>
                </a:cubicBezTo>
                <a:lnTo>
                  <a:pt x="14976" y="9415"/>
                </a:lnTo>
                <a:close/>
                <a:moveTo>
                  <a:pt x="12894" y="13425"/>
                </a:moveTo>
                <a:cubicBezTo>
                  <a:pt x="12894" y="13137"/>
                  <a:pt x="13115" y="12894"/>
                  <a:pt x="13403" y="12894"/>
                </a:cubicBezTo>
                <a:cubicBezTo>
                  <a:pt x="13691" y="12894"/>
                  <a:pt x="13935" y="13137"/>
                  <a:pt x="13935" y="13425"/>
                </a:cubicBezTo>
                <a:cubicBezTo>
                  <a:pt x="13935" y="13713"/>
                  <a:pt x="13691" y="13935"/>
                  <a:pt x="13403" y="13935"/>
                </a:cubicBezTo>
                <a:cubicBezTo>
                  <a:pt x="13115" y="13935"/>
                  <a:pt x="12894" y="13713"/>
                  <a:pt x="12894" y="13425"/>
                </a:cubicBezTo>
                <a:close/>
                <a:moveTo>
                  <a:pt x="12894" y="8197"/>
                </a:moveTo>
                <a:cubicBezTo>
                  <a:pt x="12894" y="7909"/>
                  <a:pt x="13115" y="7665"/>
                  <a:pt x="13403" y="7665"/>
                </a:cubicBezTo>
                <a:cubicBezTo>
                  <a:pt x="13691" y="7665"/>
                  <a:pt x="13935" y="7909"/>
                  <a:pt x="13935" y="8197"/>
                </a:cubicBezTo>
                <a:cubicBezTo>
                  <a:pt x="13935" y="8485"/>
                  <a:pt x="13691" y="8706"/>
                  <a:pt x="13403" y="8706"/>
                </a:cubicBezTo>
                <a:cubicBezTo>
                  <a:pt x="13115" y="8706"/>
                  <a:pt x="12894" y="8485"/>
                  <a:pt x="12894" y="8197"/>
                </a:cubicBezTo>
                <a:close/>
              </a:path>
            </a:pathLst>
          </a:custGeom>
          <a:solidFill>
            <a:srgbClr val="FFFFFF"/>
          </a:solidFill>
          <a:ln w="12700">
            <a:miter lim="400000"/>
          </a:ln>
        </p:spPr>
        <p:txBody>
          <a:bodyPr lIns="0" tIns="0" rIns="0" bIns="0"/>
          <a:lstStyle/>
          <a:p>
            <a:pPr lvl="0">
              <a:defRPr sz="3200">
                <a:latin typeface="Calibri"/>
                <a:ea typeface="Calibri"/>
                <a:cs typeface="Calibri"/>
                <a:sym typeface="Calibri"/>
              </a:defRPr>
            </a:pPr>
            <a:endParaRPr/>
          </a:p>
        </p:txBody>
      </p:sp>
      <p:sp>
        <p:nvSpPr>
          <p:cNvPr id="53" name="Shape 632"/>
          <p:cNvSpPr/>
          <p:nvPr/>
        </p:nvSpPr>
        <p:spPr>
          <a:xfrm>
            <a:off x="332487" y="159932"/>
            <a:ext cx="8548075" cy="901669"/>
          </a:xfrm>
          <a:prstGeom prst="rect">
            <a:avLst/>
          </a:prstGeom>
          <a:solidFill>
            <a:srgbClr val="474747"/>
          </a:solidFill>
          <a:ln w="12700">
            <a:miter lim="400000"/>
          </a:ln>
        </p:spPr>
        <p:txBody>
          <a:bodyPr lIns="0" tIns="0" rIns="0" bIns="0" anchor="ctr"/>
          <a:lstStyle/>
          <a:p>
            <a:pPr algn="r" defTabSz="257163">
              <a:defRPr sz="3200">
                <a:solidFill>
                  <a:srgbClr val="FFFFFF"/>
                </a:solidFill>
              </a:defRPr>
            </a:pPr>
            <a:endParaRPr/>
          </a:p>
        </p:txBody>
      </p:sp>
      <p:sp>
        <p:nvSpPr>
          <p:cNvPr id="54" name="Shape 633"/>
          <p:cNvSpPr/>
          <p:nvPr/>
        </p:nvSpPr>
        <p:spPr>
          <a:xfrm>
            <a:off x="310002" y="333442"/>
            <a:ext cx="8562070" cy="597279"/>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algn="ctr" defTabSz="257163">
              <a:lnSpc>
                <a:spcPct val="90000"/>
              </a:lnSpc>
              <a:defRPr sz="1800">
                <a:solidFill>
                  <a:srgbClr val="000000"/>
                </a:solidFill>
              </a:defRPr>
            </a:pPr>
            <a:r>
              <a:rPr lang="en-US" sz="2300" dirty="0">
                <a:solidFill>
                  <a:srgbClr val="FFFFFF"/>
                </a:solidFill>
              </a:rPr>
              <a:t>GET </a:t>
            </a:r>
            <a:r>
              <a:rPr sz="2300" dirty="0">
                <a:solidFill>
                  <a:srgbClr val="FFFFFF"/>
                </a:solidFill>
              </a:rPr>
              <a:t>2015 </a:t>
            </a:r>
            <a:r>
              <a:rPr sz="2300" spc="225" dirty="0">
                <a:solidFill>
                  <a:srgbClr val="FFFFFF"/>
                </a:solidFill>
                <a:latin typeface="Arial Black"/>
                <a:ea typeface="Arial Black"/>
                <a:cs typeface="Arial Black"/>
                <a:sym typeface="Arial Black"/>
              </a:rPr>
              <a:t>PRIORITIES</a:t>
            </a:r>
            <a:r>
              <a:rPr sz="2300" dirty="0">
                <a:solidFill>
                  <a:srgbClr val="FFFFFF"/>
                </a:solidFill>
              </a:rPr>
              <a:t/>
            </a:r>
            <a:br>
              <a:rPr sz="2300" dirty="0">
                <a:solidFill>
                  <a:srgbClr val="FFFFFF"/>
                </a:solidFill>
              </a:rPr>
            </a:br>
            <a:r>
              <a:rPr lang="en-US" sz="2000" i="1" dirty="0">
                <a:solidFill>
                  <a:srgbClr val="FFFFFF"/>
                </a:solidFill>
              </a:rPr>
              <a:t>Transition from Reactive to Proactive.</a:t>
            </a:r>
            <a:endParaRPr sz="2300" i="1" dirty="0">
              <a:solidFill>
                <a:srgbClr val="FFFFFF"/>
              </a:solidFill>
            </a:endParaRPr>
          </a:p>
        </p:txBody>
      </p:sp>
      <p:grpSp>
        <p:nvGrpSpPr>
          <p:cNvPr id="2" name="Group 1"/>
          <p:cNvGrpSpPr/>
          <p:nvPr/>
        </p:nvGrpSpPr>
        <p:grpSpPr>
          <a:xfrm>
            <a:off x="332171" y="2694332"/>
            <a:ext cx="8585805" cy="1647051"/>
            <a:chOff x="590525" y="4789925"/>
            <a:chExt cx="15263654" cy="2928092"/>
          </a:xfrm>
        </p:grpSpPr>
        <p:grpSp>
          <p:nvGrpSpPr>
            <p:cNvPr id="55" name="Group 642"/>
            <p:cNvGrpSpPr/>
            <p:nvPr/>
          </p:nvGrpSpPr>
          <p:grpSpPr>
            <a:xfrm>
              <a:off x="5687889" y="4799005"/>
              <a:ext cx="5039049" cy="902959"/>
              <a:chOff x="-1" y="-1"/>
              <a:chExt cx="5039045" cy="993252"/>
            </a:xfrm>
          </p:grpSpPr>
          <p:sp>
            <p:nvSpPr>
              <p:cNvPr id="56" name="Shape 640"/>
              <p:cNvSpPr/>
              <p:nvPr/>
            </p:nvSpPr>
            <p:spPr>
              <a:xfrm>
                <a:off x="-1" y="-1"/>
                <a:ext cx="4998727" cy="993252"/>
              </a:xfrm>
              <a:prstGeom prst="rect">
                <a:avLst/>
              </a:prstGeom>
              <a:solidFill>
                <a:schemeClr val="bg1">
                  <a:lumMod val="75000"/>
                </a:schemeClr>
              </a:solidFill>
              <a:ln w="12700" cap="flat">
                <a:noFill/>
                <a:miter lim="400000"/>
              </a:ln>
              <a:effectLst/>
            </p:spPr>
            <p:txBody>
              <a:bodyPr wrap="square" lIns="0" tIns="0" rIns="0" bIns="0" numCol="1" anchor="ctr">
                <a:noAutofit/>
              </a:bodyPr>
              <a:lstStyle/>
              <a:p>
                <a:pPr defTabSz="257163">
                  <a:lnSpc>
                    <a:spcPct val="90000"/>
                  </a:lnSpc>
                  <a:defRPr sz="3200">
                    <a:solidFill>
                      <a:srgbClr val="FFFFFF"/>
                    </a:solidFill>
                  </a:defRPr>
                </a:pPr>
                <a:endParaRPr/>
              </a:p>
            </p:txBody>
          </p:sp>
          <p:sp>
            <p:nvSpPr>
              <p:cNvPr id="57" name="Shape 641"/>
              <p:cNvSpPr/>
              <p:nvPr/>
            </p:nvSpPr>
            <p:spPr>
              <a:xfrm>
                <a:off x="40319" y="238330"/>
                <a:ext cx="4998725" cy="51659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0956" tIns="60956" rIns="60956" bIns="60956" numCol="1" anchor="ctr">
                <a:spAutoFit/>
              </a:bodyPr>
              <a:lstStyle>
                <a:lvl1pPr defTabSz="609570">
                  <a:lnSpc>
                    <a:spcPct val="90000"/>
                  </a:lnSpc>
                  <a:defRPr sz="2000" b="1"/>
                </a:lvl1pPr>
              </a:lstStyle>
              <a:p>
                <a:pPr algn="ctr"/>
                <a:r>
                  <a:rPr lang="en-US" sz="1000" b="0" dirty="0">
                    <a:solidFill>
                      <a:srgbClr val="434343"/>
                    </a:solidFill>
                  </a:rPr>
                  <a:t>Establish centralized intake &amp; prioritization</a:t>
                </a:r>
              </a:p>
            </p:txBody>
          </p:sp>
        </p:grpSp>
        <p:grpSp>
          <p:nvGrpSpPr>
            <p:cNvPr id="58" name="Group 645"/>
            <p:cNvGrpSpPr/>
            <p:nvPr/>
          </p:nvGrpSpPr>
          <p:grpSpPr>
            <a:xfrm>
              <a:off x="5687889" y="5792253"/>
              <a:ext cx="5039049" cy="902959"/>
              <a:chOff x="-1" y="-1"/>
              <a:chExt cx="5039045" cy="993252"/>
            </a:xfrm>
          </p:grpSpPr>
          <p:sp>
            <p:nvSpPr>
              <p:cNvPr id="59" name="Shape 643"/>
              <p:cNvSpPr/>
              <p:nvPr/>
            </p:nvSpPr>
            <p:spPr>
              <a:xfrm>
                <a:off x="-1" y="-1"/>
                <a:ext cx="4998727" cy="993252"/>
              </a:xfrm>
              <a:prstGeom prst="rect">
                <a:avLst/>
              </a:prstGeom>
              <a:solidFill>
                <a:schemeClr val="bg1">
                  <a:lumMod val="75000"/>
                </a:schemeClr>
              </a:solidFill>
              <a:ln w="12700" cap="flat">
                <a:noFill/>
                <a:miter lim="400000"/>
              </a:ln>
              <a:effectLst/>
            </p:spPr>
            <p:txBody>
              <a:bodyPr wrap="square" lIns="0" tIns="0" rIns="0" bIns="0" numCol="1" anchor="ctr">
                <a:noAutofit/>
              </a:bodyPr>
              <a:lstStyle/>
              <a:p>
                <a:pPr defTabSz="257163">
                  <a:lnSpc>
                    <a:spcPct val="90000"/>
                  </a:lnSpc>
                  <a:defRPr sz="3200">
                    <a:solidFill>
                      <a:srgbClr val="FFFFFF"/>
                    </a:solidFill>
                  </a:defRPr>
                </a:pPr>
                <a:endParaRPr/>
              </a:p>
            </p:txBody>
          </p:sp>
          <p:sp>
            <p:nvSpPr>
              <p:cNvPr id="60" name="Shape 644"/>
              <p:cNvSpPr/>
              <p:nvPr/>
            </p:nvSpPr>
            <p:spPr>
              <a:xfrm>
                <a:off x="40319" y="225791"/>
                <a:ext cx="4998725" cy="54167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0956" tIns="60956" rIns="60956" bIns="60956" numCol="1" anchor="ctr">
                <a:spAutoFit/>
              </a:bodyPr>
              <a:lstStyle/>
              <a:p>
                <a:pPr algn="ctr"/>
                <a:r>
                  <a:rPr lang="en-US" sz="1000" dirty="0">
                    <a:solidFill>
                      <a:srgbClr val="434343"/>
                    </a:solidFill>
                  </a:rPr>
                  <a:t>Create and deploy GET Rapid Response Team</a:t>
                </a:r>
              </a:p>
            </p:txBody>
          </p:sp>
        </p:grpSp>
        <p:grpSp>
          <p:nvGrpSpPr>
            <p:cNvPr id="61" name="Group 648"/>
            <p:cNvGrpSpPr/>
            <p:nvPr/>
          </p:nvGrpSpPr>
          <p:grpSpPr>
            <a:xfrm>
              <a:off x="5687889" y="6755943"/>
              <a:ext cx="5039049" cy="962074"/>
              <a:chOff x="-1" y="-32514"/>
              <a:chExt cx="5039045" cy="1058278"/>
            </a:xfrm>
          </p:grpSpPr>
          <p:sp>
            <p:nvSpPr>
              <p:cNvPr id="62" name="Shape 646"/>
              <p:cNvSpPr/>
              <p:nvPr/>
            </p:nvSpPr>
            <p:spPr>
              <a:xfrm>
                <a:off x="-1" y="-1"/>
                <a:ext cx="4998727" cy="993252"/>
              </a:xfrm>
              <a:prstGeom prst="rect">
                <a:avLst/>
              </a:prstGeom>
              <a:solidFill>
                <a:schemeClr val="bg1">
                  <a:lumMod val="75000"/>
                </a:schemeClr>
              </a:solidFill>
              <a:ln w="12700" cap="flat">
                <a:noFill/>
                <a:miter lim="400000"/>
              </a:ln>
              <a:effectLst/>
            </p:spPr>
            <p:txBody>
              <a:bodyPr wrap="square" lIns="0" tIns="0" rIns="0" bIns="0" numCol="1" anchor="ctr">
                <a:noAutofit/>
              </a:bodyPr>
              <a:lstStyle/>
              <a:p>
                <a:pPr defTabSz="257163">
                  <a:lnSpc>
                    <a:spcPct val="90000"/>
                  </a:lnSpc>
                  <a:defRPr sz="3200">
                    <a:solidFill>
                      <a:srgbClr val="FFFFFF"/>
                    </a:solidFill>
                  </a:defRPr>
                </a:pPr>
                <a:endParaRPr/>
              </a:p>
            </p:txBody>
          </p:sp>
          <p:sp>
            <p:nvSpPr>
              <p:cNvPr id="63" name="Shape 647"/>
              <p:cNvSpPr/>
              <p:nvPr/>
            </p:nvSpPr>
            <p:spPr>
              <a:xfrm>
                <a:off x="40319" y="-32514"/>
                <a:ext cx="4998725" cy="1058278"/>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0956" tIns="60956" rIns="60956" bIns="60956" numCol="1" anchor="ctr">
                <a:spAutoFit/>
              </a:bodyPr>
              <a:lstStyle>
                <a:lvl1pPr defTabSz="609570">
                  <a:lnSpc>
                    <a:spcPct val="90000"/>
                  </a:lnSpc>
                  <a:defRPr sz="2000">
                    <a:solidFill>
                      <a:srgbClr val="A6A6A6"/>
                    </a:solidFill>
                  </a:defRPr>
                </a:lvl1pPr>
              </a:lstStyle>
              <a:p>
                <a:pPr algn="ctr"/>
                <a:r>
                  <a:rPr lang="en-US" sz="1000" dirty="0">
                    <a:solidFill>
                      <a:srgbClr val="434343"/>
                    </a:solidFill>
                  </a:rPr>
                  <a:t>Deliver a trusted and simplified Data Platform while reducing the turnaround time for new requests</a:t>
                </a:r>
              </a:p>
            </p:txBody>
          </p:sp>
        </p:grpSp>
        <p:grpSp>
          <p:nvGrpSpPr>
            <p:cNvPr id="64" name="Group 652"/>
            <p:cNvGrpSpPr/>
            <p:nvPr/>
          </p:nvGrpSpPr>
          <p:grpSpPr>
            <a:xfrm>
              <a:off x="10794972" y="4799005"/>
              <a:ext cx="5039048" cy="902959"/>
              <a:chOff x="-1" y="-1"/>
              <a:chExt cx="5039046" cy="993252"/>
            </a:xfrm>
          </p:grpSpPr>
          <p:sp>
            <p:nvSpPr>
              <p:cNvPr id="65" name="Shape 650"/>
              <p:cNvSpPr/>
              <p:nvPr/>
            </p:nvSpPr>
            <p:spPr>
              <a:xfrm>
                <a:off x="-1" y="-1"/>
                <a:ext cx="4998728" cy="993252"/>
              </a:xfrm>
              <a:prstGeom prst="rect">
                <a:avLst/>
              </a:prstGeom>
              <a:solidFill>
                <a:schemeClr val="bg1">
                  <a:lumMod val="75000"/>
                </a:schemeClr>
              </a:solidFill>
              <a:ln w="12700" cap="flat">
                <a:noFill/>
                <a:miter lim="400000"/>
              </a:ln>
              <a:effectLst/>
            </p:spPr>
            <p:txBody>
              <a:bodyPr wrap="square" lIns="0" tIns="0" rIns="0" bIns="0" numCol="1" anchor="ctr">
                <a:noAutofit/>
              </a:bodyPr>
              <a:lstStyle/>
              <a:p>
                <a:pPr defTabSz="257163">
                  <a:lnSpc>
                    <a:spcPct val="90000"/>
                  </a:lnSpc>
                  <a:defRPr sz="3200">
                    <a:solidFill>
                      <a:srgbClr val="FFFFFF"/>
                    </a:solidFill>
                  </a:defRPr>
                </a:pPr>
                <a:endParaRPr/>
              </a:p>
            </p:txBody>
          </p:sp>
          <p:sp>
            <p:nvSpPr>
              <p:cNvPr id="66" name="Shape 651"/>
              <p:cNvSpPr/>
              <p:nvPr/>
            </p:nvSpPr>
            <p:spPr>
              <a:xfrm>
                <a:off x="40317" y="75323"/>
                <a:ext cx="4998728" cy="84260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0956" tIns="60956" rIns="60956" bIns="60956" numCol="1" anchor="ctr">
                <a:spAutoFit/>
              </a:bodyPr>
              <a:lstStyle>
                <a:lvl1pPr defTabSz="609570">
                  <a:defRPr sz="2000">
                    <a:solidFill>
                      <a:srgbClr val="A6A6A6"/>
                    </a:solidFill>
                  </a:defRPr>
                </a:lvl1pPr>
              </a:lstStyle>
              <a:p>
                <a:pPr algn="ctr"/>
                <a:r>
                  <a:rPr lang="en-US" sz="1000" b="1" dirty="0">
                    <a:solidFill>
                      <a:srgbClr val="434343"/>
                    </a:solidFill>
                  </a:rPr>
                  <a:t>Design products and tools that elevate </a:t>
                </a:r>
                <a:r>
                  <a:rPr lang="en-US" sz="1000" b="1" dirty="0" err="1">
                    <a:solidFill>
                      <a:srgbClr val="434343"/>
                    </a:solidFill>
                  </a:rPr>
                  <a:t>Rackers</a:t>
                </a:r>
                <a:r>
                  <a:rPr lang="en-US" sz="1000" b="1" dirty="0">
                    <a:solidFill>
                      <a:srgbClr val="434343"/>
                    </a:solidFill>
                  </a:rPr>
                  <a:t> and create value for customers</a:t>
                </a:r>
              </a:p>
            </p:txBody>
          </p:sp>
        </p:grpSp>
        <p:grpSp>
          <p:nvGrpSpPr>
            <p:cNvPr id="67" name="Group 655"/>
            <p:cNvGrpSpPr/>
            <p:nvPr/>
          </p:nvGrpSpPr>
          <p:grpSpPr>
            <a:xfrm>
              <a:off x="10794972" y="5723940"/>
              <a:ext cx="5039048" cy="1039587"/>
              <a:chOff x="-1" y="-75145"/>
              <a:chExt cx="5039046" cy="1143543"/>
            </a:xfrm>
          </p:grpSpPr>
          <p:sp>
            <p:nvSpPr>
              <p:cNvPr id="68" name="Shape 653"/>
              <p:cNvSpPr/>
              <p:nvPr/>
            </p:nvSpPr>
            <p:spPr>
              <a:xfrm>
                <a:off x="-1" y="-1"/>
                <a:ext cx="4998728" cy="993252"/>
              </a:xfrm>
              <a:prstGeom prst="rect">
                <a:avLst/>
              </a:prstGeom>
              <a:solidFill>
                <a:schemeClr val="bg1">
                  <a:lumMod val="75000"/>
                </a:schemeClr>
              </a:solidFill>
              <a:ln w="12700" cap="flat">
                <a:noFill/>
                <a:miter lim="400000"/>
              </a:ln>
              <a:effectLst/>
            </p:spPr>
            <p:txBody>
              <a:bodyPr wrap="square" lIns="0" tIns="0" rIns="0" bIns="0" numCol="1" anchor="ctr">
                <a:noAutofit/>
              </a:bodyPr>
              <a:lstStyle/>
              <a:p>
                <a:pPr defTabSz="257163">
                  <a:lnSpc>
                    <a:spcPct val="90000"/>
                  </a:lnSpc>
                  <a:defRPr sz="3200">
                    <a:solidFill>
                      <a:srgbClr val="FFFFFF"/>
                    </a:solidFill>
                  </a:defRPr>
                </a:pPr>
                <a:endParaRPr/>
              </a:p>
            </p:txBody>
          </p:sp>
          <p:sp>
            <p:nvSpPr>
              <p:cNvPr id="69" name="Shape 654"/>
              <p:cNvSpPr/>
              <p:nvPr/>
            </p:nvSpPr>
            <p:spPr>
              <a:xfrm>
                <a:off x="40317" y="-75145"/>
                <a:ext cx="4998728" cy="114354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0956" tIns="60956" rIns="60956" bIns="60956" numCol="1" anchor="ctr">
                <a:spAutoFit/>
              </a:bodyPr>
              <a:lstStyle>
                <a:lvl1pPr defTabSz="609570">
                  <a:defRPr sz="2000">
                    <a:solidFill>
                      <a:srgbClr val="A6A6A6"/>
                    </a:solidFill>
                  </a:defRPr>
                </a:lvl1pPr>
              </a:lstStyle>
              <a:p>
                <a:pPr algn="ctr"/>
                <a:r>
                  <a:rPr lang="en-US" sz="1000" b="1" dirty="0">
                    <a:solidFill>
                      <a:srgbClr val="434343"/>
                    </a:solidFill>
                  </a:rPr>
                  <a:t>Build products where we can create unique value, otherwise integrate leading technologies</a:t>
                </a:r>
              </a:p>
            </p:txBody>
          </p:sp>
        </p:grpSp>
        <p:grpSp>
          <p:nvGrpSpPr>
            <p:cNvPr id="70" name="Group 658"/>
            <p:cNvGrpSpPr/>
            <p:nvPr/>
          </p:nvGrpSpPr>
          <p:grpSpPr>
            <a:xfrm>
              <a:off x="10794972" y="6785500"/>
              <a:ext cx="5059207" cy="902959"/>
              <a:chOff x="-1" y="-1"/>
              <a:chExt cx="5059205" cy="993252"/>
            </a:xfrm>
          </p:grpSpPr>
          <p:sp>
            <p:nvSpPr>
              <p:cNvPr id="71" name="Shape 656"/>
              <p:cNvSpPr/>
              <p:nvPr/>
            </p:nvSpPr>
            <p:spPr>
              <a:xfrm>
                <a:off x="-1" y="-1"/>
                <a:ext cx="4998728" cy="993252"/>
              </a:xfrm>
              <a:prstGeom prst="rect">
                <a:avLst/>
              </a:prstGeom>
              <a:solidFill>
                <a:schemeClr val="bg1">
                  <a:lumMod val="75000"/>
                </a:schemeClr>
              </a:solidFill>
              <a:ln w="12700" cap="flat">
                <a:noFill/>
                <a:miter lim="400000"/>
              </a:ln>
              <a:effectLst/>
            </p:spPr>
            <p:txBody>
              <a:bodyPr wrap="square" lIns="0" tIns="0" rIns="0" bIns="0" numCol="1" anchor="ctr">
                <a:noAutofit/>
              </a:bodyPr>
              <a:lstStyle/>
              <a:p>
                <a:pPr defTabSz="257163">
                  <a:lnSpc>
                    <a:spcPct val="90000"/>
                  </a:lnSpc>
                  <a:defRPr sz="3200">
                    <a:solidFill>
                      <a:srgbClr val="FFFFFF"/>
                    </a:solidFill>
                  </a:defRPr>
                </a:pPr>
                <a:endParaRPr/>
              </a:p>
            </p:txBody>
          </p:sp>
          <p:sp>
            <p:nvSpPr>
              <p:cNvPr id="72" name="Shape 657"/>
              <p:cNvSpPr/>
              <p:nvPr/>
            </p:nvSpPr>
            <p:spPr>
              <a:xfrm>
                <a:off x="60477" y="102906"/>
                <a:ext cx="4998727" cy="787434"/>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0956" tIns="60956" rIns="60956" bIns="60956" numCol="1" anchor="ctr">
                <a:spAutoFit/>
              </a:bodyPr>
              <a:lstStyle>
                <a:lvl1pPr defTabSz="609570">
                  <a:lnSpc>
                    <a:spcPct val="90000"/>
                  </a:lnSpc>
                  <a:defRPr sz="2000">
                    <a:solidFill>
                      <a:srgbClr val="A6A6A6"/>
                    </a:solidFill>
                  </a:defRPr>
                </a:lvl1pPr>
              </a:lstStyle>
              <a:p>
                <a:pPr algn="ctr"/>
                <a:r>
                  <a:rPr lang="en-US" sz="1000" dirty="0">
                    <a:solidFill>
                      <a:srgbClr val="434343"/>
                    </a:solidFill>
                  </a:rPr>
                  <a:t>Simplify, streamline and operationalize the GET ecosystem</a:t>
                </a:r>
              </a:p>
            </p:txBody>
          </p:sp>
        </p:grpSp>
        <p:grpSp>
          <p:nvGrpSpPr>
            <p:cNvPr id="73" name="Group 662"/>
            <p:cNvGrpSpPr/>
            <p:nvPr/>
          </p:nvGrpSpPr>
          <p:grpSpPr>
            <a:xfrm>
              <a:off x="590525" y="4789925"/>
              <a:ext cx="4998732" cy="902955"/>
              <a:chOff x="-1" y="-1"/>
              <a:chExt cx="4998728" cy="993248"/>
            </a:xfrm>
          </p:grpSpPr>
          <p:sp>
            <p:nvSpPr>
              <p:cNvPr id="74" name="Shape 660"/>
              <p:cNvSpPr/>
              <p:nvPr/>
            </p:nvSpPr>
            <p:spPr>
              <a:xfrm>
                <a:off x="-1" y="-1"/>
                <a:ext cx="4998728" cy="993248"/>
              </a:xfrm>
              <a:prstGeom prst="rect">
                <a:avLst/>
              </a:prstGeom>
              <a:solidFill>
                <a:schemeClr val="bg1">
                  <a:lumMod val="75000"/>
                </a:schemeClr>
              </a:solidFill>
              <a:ln w="12700" cap="flat">
                <a:noFill/>
                <a:miter lim="400000"/>
              </a:ln>
              <a:effectLst/>
            </p:spPr>
            <p:txBody>
              <a:bodyPr wrap="square" lIns="0" tIns="0" rIns="0" bIns="0" numCol="1" anchor="ctr">
                <a:noAutofit/>
              </a:bodyPr>
              <a:lstStyle/>
              <a:p>
                <a:pPr defTabSz="257163">
                  <a:lnSpc>
                    <a:spcPct val="90000"/>
                  </a:lnSpc>
                  <a:defRPr sz="3200">
                    <a:solidFill>
                      <a:srgbClr val="FFFFFF"/>
                    </a:solidFill>
                  </a:defRPr>
                </a:pPr>
                <a:endParaRPr/>
              </a:p>
            </p:txBody>
          </p:sp>
          <p:sp>
            <p:nvSpPr>
              <p:cNvPr id="75" name="Shape 661"/>
              <p:cNvSpPr/>
              <p:nvPr/>
            </p:nvSpPr>
            <p:spPr>
              <a:xfrm>
                <a:off x="44349" y="102910"/>
                <a:ext cx="4914054" cy="787434"/>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0956" tIns="60956" rIns="60956" bIns="60956" numCol="1" anchor="ctr">
                <a:spAutoFit/>
              </a:bodyPr>
              <a:lstStyle>
                <a:lvl1pPr defTabSz="609570">
                  <a:lnSpc>
                    <a:spcPct val="90000"/>
                  </a:lnSpc>
                  <a:defRPr sz="2000" b="1"/>
                </a:lvl1pPr>
              </a:lstStyle>
              <a:p>
                <a:pPr lvl="0" algn="ctr">
                  <a:defRPr sz="1800" b="0">
                    <a:solidFill>
                      <a:srgbClr val="000000"/>
                    </a:solidFill>
                  </a:defRPr>
                </a:pPr>
                <a:r>
                  <a:rPr sz="1000" dirty="0">
                    <a:solidFill>
                      <a:schemeClr val="tx1">
                        <a:lumMod val="90000"/>
                        <a:lumOff val="10000"/>
                      </a:schemeClr>
                    </a:solidFill>
                  </a:rPr>
                  <a:t>Create one of the world’s greatest leadership cultures</a:t>
                </a:r>
              </a:p>
            </p:txBody>
          </p:sp>
        </p:grpSp>
        <p:grpSp>
          <p:nvGrpSpPr>
            <p:cNvPr id="76" name="Group 665"/>
            <p:cNvGrpSpPr/>
            <p:nvPr/>
          </p:nvGrpSpPr>
          <p:grpSpPr>
            <a:xfrm>
              <a:off x="590526" y="5783172"/>
              <a:ext cx="5032598" cy="902954"/>
              <a:chOff x="0" y="0"/>
              <a:chExt cx="5032594" cy="993247"/>
            </a:xfrm>
          </p:grpSpPr>
          <p:sp>
            <p:nvSpPr>
              <p:cNvPr id="77" name="Shape 663"/>
              <p:cNvSpPr/>
              <p:nvPr/>
            </p:nvSpPr>
            <p:spPr>
              <a:xfrm>
                <a:off x="0" y="0"/>
                <a:ext cx="4998728" cy="993247"/>
              </a:xfrm>
              <a:prstGeom prst="rect">
                <a:avLst/>
              </a:prstGeom>
              <a:solidFill>
                <a:schemeClr val="bg1">
                  <a:lumMod val="75000"/>
                </a:schemeClr>
              </a:solidFill>
              <a:ln w="12700" cap="flat">
                <a:noFill/>
                <a:miter lim="400000"/>
              </a:ln>
              <a:effectLst/>
            </p:spPr>
            <p:txBody>
              <a:bodyPr wrap="square" lIns="0" tIns="0" rIns="0" bIns="0" numCol="1" anchor="ctr">
                <a:noAutofit/>
              </a:bodyPr>
              <a:lstStyle/>
              <a:p>
                <a:pPr defTabSz="257163">
                  <a:lnSpc>
                    <a:spcPct val="90000"/>
                  </a:lnSpc>
                  <a:defRPr sz="3200">
                    <a:solidFill>
                      <a:srgbClr val="FFFFFF"/>
                    </a:solidFill>
                  </a:defRPr>
                </a:pPr>
                <a:endParaRPr/>
              </a:p>
            </p:txBody>
          </p:sp>
          <p:sp>
            <p:nvSpPr>
              <p:cNvPr id="78" name="Shape 664"/>
              <p:cNvSpPr/>
              <p:nvPr/>
            </p:nvSpPr>
            <p:spPr>
              <a:xfrm>
                <a:off x="33868" y="238327"/>
                <a:ext cx="4998726" cy="51659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0956" tIns="60956" rIns="60956" bIns="60956" numCol="1" anchor="ctr">
                <a:spAutoFit/>
              </a:bodyPr>
              <a:lstStyle>
                <a:lvl1pPr defTabSz="609570">
                  <a:lnSpc>
                    <a:spcPct val="90000"/>
                  </a:lnSpc>
                  <a:defRPr sz="2000" b="1"/>
                </a:lvl1pPr>
              </a:lstStyle>
              <a:p>
                <a:pPr lvl="0" algn="ctr">
                  <a:defRPr sz="1800" b="0">
                    <a:solidFill>
                      <a:srgbClr val="000000"/>
                    </a:solidFill>
                  </a:defRPr>
                </a:pPr>
                <a:r>
                  <a:rPr lang="en-US" sz="1000" dirty="0">
                    <a:solidFill>
                      <a:srgbClr val="535353"/>
                    </a:solidFill>
                  </a:rPr>
                  <a:t>Global workforce is optimized for delivery</a:t>
                </a:r>
                <a:endParaRPr sz="1000" dirty="0">
                  <a:solidFill>
                    <a:srgbClr val="535353"/>
                  </a:solidFill>
                </a:endParaRPr>
              </a:p>
            </p:txBody>
          </p:sp>
        </p:grpSp>
        <p:grpSp>
          <p:nvGrpSpPr>
            <p:cNvPr id="79" name="Group 668"/>
            <p:cNvGrpSpPr/>
            <p:nvPr/>
          </p:nvGrpSpPr>
          <p:grpSpPr>
            <a:xfrm>
              <a:off x="590525" y="6776417"/>
              <a:ext cx="5032599" cy="902956"/>
              <a:chOff x="-1" y="-1"/>
              <a:chExt cx="5032595" cy="993250"/>
            </a:xfrm>
          </p:grpSpPr>
          <p:sp>
            <p:nvSpPr>
              <p:cNvPr id="80" name="Shape 666"/>
              <p:cNvSpPr/>
              <p:nvPr/>
            </p:nvSpPr>
            <p:spPr>
              <a:xfrm>
                <a:off x="-1" y="-1"/>
                <a:ext cx="4998728" cy="993250"/>
              </a:xfrm>
              <a:prstGeom prst="rect">
                <a:avLst/>
              </a:prstGeom>
              <a:solidFill>
                <a:schemeClr val="bg1">
                  <a:lumMod val="75000"/>
                </a:schemeClr>
              </a:solidFill>
              <a:ln w="12700" cap="flat">
                <a:noFill/>
                <a:miter lim="400000"/>
              </a:ln>
              <a:effectLst/>
            </p:spPr>
            <p:txBody>
              <a:bodyPr wrap="square" lIns="0" tIns="0" rIns="0" bIns="0" numCol="1" anchor="ctr">
                <a:noAutofit/>
              </a:bodyPr>
              <a:lstStyle/>
              <a:p>
                <a:pPr defTabSz="257163">
                  <a:lnSpc>
                    <a:spcPct val="90000"/>
                  </a:lnSpc>
                  <a:defRPr sz="3200">
                    <a:solidFill>
                      <a:srgbClr val="FFFFFF"/>
                    </a:solidFill>
                  </a:defRPr>
                </a:pPr>
                <a:endParaRPr/>
              </a:p>
            </p:txBody>
          </p:sp>
          <p:sp>
            <p:nvSpPr>
              <p:cNvPr id="81" name="Shape 667"/>
              <p:cNvSpPr/>
              <p:nvPr/>
            </p:nvSpPr>
            <p:spPr>
              <a:xfrm>
                <a:off x="33867" y="75321"/>
                <a:ext cx="4998727" cy="84260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0956" tIns="60956" rIns="60956" bIns="60956" numCol="1" anchor="ctr">
                <a:spAutoFit/>
              </a:bodyPr>
              <a:lstStyle>
                <a:lvl1pPr defTabSz="609570">
                  <a:lnSpc>
                    <a:spcPct val="90000"/>
                  </a:lnSpc>
                  <a:defRPr sz="2000" b="1"/>
                </a:lvl1pPr>
              </a:lstStyle>
              <a:p>
                <a:pPr algn="ctr" defTabSz="257163">
                  <a:lnSpc>
                    <a:spcPct val="100000"/>
                  </a:lnSpc>
                  <a:defRPr/>
                </a:pPr>
                <a:r>
                  <a:rPr lang="en-US" sz="1000" dirty="0">
                    <a:solidFill>
                      <a:srgbClr val="434343"/>
                    </a:solidFill>
                  </a:rPr>
                  <a:t>Ensure every </a:t>
                </a:r>
                <a:r>
                  <a:rPr lang="en-US" sz="1000" dirty="0" err="1">
                    <a:solidFill>
                      <a:srgbClr val="434343"/>
                    </a:solidFill>
                  </a:rPr>
                  <a:t>Racker</a:t>
                </a:r>
                <a:r>
                  <a:rPr lang="en-US" sz="1000" dirty="0">
                    <a:solidFill>
                      <a:srgbClr val="434343"/>
                    </a:solidFill>
                  </a:rPr>
                  <a:t> has clear goals and commits to delivering with excellence</a:t>
                </a:r>
              </a:p>
            </p:txBody>
          </p:sp>
        </p:grpSp>
      </p:grpSp>
    </p:spTree>
    <p:extLst>
      <p:ext uri="{BB962C8B-B14F-4D97-AF65-F5344CB8AC3E}">
        <p14:creationId xmlns:p14="http://schemas.microsoft.com/office/powerpoint/2010/main" val="1704901380"/>
      </p:ext>
    </p:extLst>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normAutofit/>
          </a:bodyPr>
          <a:lstStyle/>
          <a:p>
            <a:r>
              <a:rPr lang="en-US" dirty="0" smtClean="0"/>
              <a:t>Global Data Team Goals</a:t>
            </a:r>
            <a:endParaRPr lang="en-US" dirty="0"/>
          </a:p>
        </p:txBody>
      </p:sp>
    </p:spTree>
    <p:extLst>
      <p:ext uri="{BB962C8B-B14F-4D97-AF65-F5344CB8AC3E}">
        <p14:creationId xmlns:p14="http://schemas.microsoft.com/office/powerpoint/2010/main" val="6922389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Agenda and Outcome of The Kickoff</a:t>
            </a:r>
            <a:endParaRPr lang="en-US" dirty="0"/>
          </a:p>
        </p:txBody>
      </p:sp>
      <p:sp>
        <p:nvSpPr>
          <p:cNvPr id="5" name="Content Placeholder 4"/>
          <p:cNvSpPr>
            <a:spLocks noGrp="1"/>
          </p:cNvSpPr>
          <p:nvPr>
            <p:ph type="body" idx="1"/>
          </p:nvPr>
        </p:nvSpPr>
        <p:spPr>
          <a:xfrm>
            <a:off x="457200" y="1234440"/>
            <a:ext cx="8229600" cy="3295518"/>
          </a:xfrm>
        </p:spPr>
        <p:txBody>
          <a:bodyPr/>
          <a:lstStyle/>
          <a:p>
            <a:r>
              <a:rPr lang="en-US" dirty="0" smtClean="0"/>
              <a:t>Vision and Mission</a:t>
            </a:r>
          </a:p>
          <a:p>
            <a:r>
              <a:rPr lang="en-US" dirty="0" smtClean="0"/>
              <a:t>What we need to accomplish with Data</a:t>
            </a:r>
          </a:p>
          <a:p>
            <a:r>
              <a:rPr lang="en-US" dirty="0" smtClean="0"/>
              <a:t>How we will accomplish it</a:t>
            </a:r>
          </a:p>
          <a:p>
            <a:r>
              <a:rPr lang="en-US" dirty="0" smtClean="0"/>
              <a:t>Organizations goals for 2015</a:t>
            </a:r>
          </a:p>
          <a:p>
            <a:r>
              <a:rPr lang="en-US" dirty="0" smtClean="0"/>
              <a:t>Breakout Sessions</a:t>
            </a:r>
          </a:p>
          <a:p>
            <a:endParaRPr lang="en-US" dirty="0"/>
          </a:p>
          <a:p>
            <a:r>
              <a:rPr lang="en-US" b="1" u="sng" dirty="0" smtClean="0"/>
              <a:t>What you should get out of this</a:t>
            </a:r>
          </a:p>
          <a:p>
            <a:pPr lvl="1"/>
            <a:r>
              <a:rPr lang="en-US" dirty="0" smtClean="0"/>
              <a:t>Understanding of the direction of the new data organization… “Focus on Datasets”</a:t>
            </a:r>
          </a:p>
          <a:p>
            <a:pPr lvl="1"/>
            <a:r>
              <a:rPr lang="en-US" dirty="0" smtClean="0"/>
              <a:t>Knowledge of what we as a group need to accomplish for 2015</a:t>
            </a:r>
          </a:p>
          <a:p>
            <a:pPr lvl="1"/>
            <a:r>
              <a:rPr lang="en-US" dirty="0" smtClean="0"/>
              <a:t>Understanding of where you can contribute and how we can complete our work</a:t>
            </a:r>
          </a:p>
        </p:txBody>
      </p:sp>
    </p:spTree>
    <p:extLst>
      <p:ext uri="{BB962C8B-B14F-4D97-AF65-F5344CB8AC3E}">
        <p14:creationId xmlns:p14="http://schemas.microsoft.com/office/powerpoint/2010/main" val="1222143202"/>
      </p:ext>
    </p:extLst>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9" name="Shape 639"/>
          <p:cNvSpPr/>
          <p:nvPr/>
        </p:nvSpPr>
        <p:spPr>
          <a:xfrm>
            <a:off x="154307" y="844670"/>
            <a:ext cx="8989696" cy="251902"/>
          </a:xfrm>
          <a:prstGeom prst="rect">
            <a:avLst/>
          </a:prstGeom>
          <a:solidFill>
            <a:srgbClr val="FFFFFF"/>
          </a:solidFill>
          <a:ln w="12700">
            <a:miter lim="400000"/>
          </a:ln>
        </p:spPr>
        <p:txBody>
          <a:bodyPr lIns="0" tIns="0" rIns="0" bIns="0" anchor="ctr"/>
          <a:lstStyle/>
          <a:p>
            <a:pPr algn="ctr" defTabSz="257163">
              <a:defRPr sz="3200">
                <a:solidFill>
                  <a:srgbClr val="FFFFFF"/>
                </a:solidFill>
              </a:defRPr>
            </a:pPr>
            <a:endParaRPr/>
          </a:p>
        </p:txBody>
      </p:sp>
      <p:pic>
        <p:nvPicPr>
          <p:cNvPr id="669" name="image24.png"/>
          <p:cNvPicPr/>
          <p:nvPr/>
        </p:nvPicPr>
        <p:blipFill>
          <a:blip r:embed="rId3">
            <a:extLst/>
          </a:blip>
          <a:stretch>
            <a:fillRect/>
          </a:stretch>
        </p:blipFill>
        <p:spPr>
          <a:xfrm>
            <a:off x="1464952" y="1231471"/>
            <a:ext cx="492064" cy="447331"/>
          </a:xfrm>
          <a:prstGeom prst="rect">
            <a:avLst/>
          </a:prstGeom>
          <a:ln w="12700" cap="flat">
            <a:noFill/>
            <a:miter lim="400000"/>
          </a:ln>
          <a:effectLst/>
        </p:spPr>
      </p:pic>
      <p:grpSp>
        <p:nvGrpSpPr>
          <p:cNvPr id="674" name="Group 674"/>
          <p:cNvGrpSpPr/>
          <p:nvPr/>
        </p:nvGrpSpPr>
        <p:grpSpPr>
          <a:xfrm>
            <a:off x="3199439" y="1184863"/>
            <a:ext cx="2811783" cy="1455492"/>
            <a:chOff x="-1" y="0"/>
            <a:chExt cx="4998724" cy="2840169"/>
          </a:xfrm>
          <a:solidFill>
            <a:srgbClr val="C91725"/>
          </a:solidFill>
        </p:grpSpPr>
        <p:sp>
          <p:nvSpPr>
            <p:cNvPr id="671" name="Shape 671"/>
            <p:cNvSpPr/>
            <p:nvPr/>
          </p:nvSpPr>
          <p:spPr>
            <a:xfrm>
              <a:off x="-1" y="1314044"/>
              <a:ext cx="4998724" cy="1526125"/>
            </a:xfrm>
            <a:prstGeom prst="rect">
              <a:avLst/>
            </a:prstGeom>
            <a:grpFill/>
            <a:ln w="12700" cap="flat">
              <a:noFill/>
              <a:miter lim="400000"/>
            </a:ln>
            <a:effectLst/>
          </p:spPr>
          <p:txBody>
            <a:bodyPr wrap="square" lIns="0" tIns="0" rIns="0" bIns="0" numCol="1" anchor="ctr">
              <a:noAutofit/>
            </a:bodyPr>
            <a:lstStyle/>
            <a:p>
              <a:pPr algn="ctr" defTabSz="257163">
                <a:defRPr sz="3200">
                  <a:solidFill>
                    <a:srgbClr val="FFFFFF"/>
                  </a:solidFill>
                </a:defRPr>
              </a:pPr>
              <a:endParaRPr/>
            </a:p>
          </p:txBody>
        </p:sp>
        <p:sp>
          <p:nvSpPr>
            <p:cNvPr id="672" name="Shape 672"/>
            <p:cNvSpPr/>
            <p:nvPr/>
          </p:nvSpPr>
          <p:spPr>
            <a:xfrm>
              <a:off x="-1" y="0"/>
              <a:ext cx="4998724" cy="1349025"/>
            </a:xfrm>
            <a:prstGeom prst="rect">
              <a:avLst/>
            </a:prstGeom>
            <a:grpFill/>
            <a:ln w="12700" cap="flat">
              <a:noFill/>
              <a:miter lim="400000"/>
            </a:ln>
            <a:effectLst/>
          </p:spPr>
          <p:txBody>
            <a:bodyPr wrap="square" lIns="0" tIns="0" rIns="0" bIns="0" numCol="1" anchor="ctr">
              <a:noAutofit/>
            </a:bodyPr>
            <a:lstStyle/>
            <a:p>
              <a:pPr algn="ctr" defTabSz="257163">
                <a:defRPr sz="3200">
                  <a:solidFill>
                    <a:srgbClr val="FFFFFF"/>
                  </a:solidFill>
                </a:defRPr>
              </a:pPr>
              <a:endParaRPr/>
            </a:p>
          </p:txBody>
        </p:sp>
        <p:sp>
          <p:nvSpPr>
            <p:cNvPr id="673" name="Shape 673"/>
            <p:cNvSpPr/>
            <p:nvPr/>
          </p:nvSpPr>
          <p:spPr>
            <a:xfrm>
              <a:off x="4" y="1432687"/>
              <a:ext cx="4987975" cy="1315768"/>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algn="ctr" defTabSz="257163">
                <a:lnSpc>
                  <a:spcPct val="110000"/>
                </a:lnSpc>
                <a:spcBef>
                  <a:spcPts val="1013"/>
                </a:spcBef>
                <a:defRPr sz="1800">
                  <a:solidFill>
                    <a:srgbClr val="000000"/>
                  </a:solidFill>
                </a:defRPr>
              </a:pPr>
              <a:r>
                <a:rPr>
                  <a:solidFill>
                    <a:srgbClr val="FFFFFF"/>
                  </a:solidFill>
                  <a:latin typeface="Arial Black"/>
                  <a:ea typeface="Arial Black"/>
                  <a:cs typeface="Arial Black"/>
                  <a:sym typeface="Arial Black"/>
                </a:rPr>
                <a:t>Fanatical Support</a:t>
              </a:r>
              <a:r>
                <a:rPr baseline="30875">
                  <a:solidFill>
                    <a:srgbClr val="FFFFFF"/>
                  </a:solidFill>
                  <a:latin typeface="Arial Black"/>
                  <a:ea typeface="Arial Black"/>
                  <a:cs typeface="Arial Black"/>
                  <a:sym typeface="Arial Black"/>
                </a:rPr>
                <a:t>®</a:t>
              </a:r>
              <a:br>
                <a:rPr baseline="30875">
                  <a:solidFill>
                    <a:srgbClr val="FFFFFF"/>
                  </a:solidFill>
                  <a:latin typeface="Arial Black"/>
                  <a:ea typeface="Arial Black"/>
                  <a:cs typeface="Arial Black"/>
                  <a:sym typeface="Arial Black"/>
                </a:rPr>
              </a:br>
              <a:r>
                <a:rPr sz="1100" b="1" i="1">
                  <a:solidFill>
                    <a:srgbClr val="FFFFFF"/>
                  </a:solidFill>
                </a:rPr>
                <a:t>Up the Stack and </a:t>
              </a:r>
              <a:br>
                <a:rPr sz="1100" b="1" i="1">
                  <a:solidFill>
                    <a:srgbClr val="FFFFFF"/>
                  </a:solidFill>
                </a:rPr>
              </a:br>
              <a:r>
                <a:rPr sz="1100" b="1" i="1">
                  <a:solidFill>
                    <a:srgbClr val="FFFFFF"/>
                  </a:solidFill>
                </a:rPr>
                <a:t>Out of the Rack!</a:t>
              </a:r>
            </a:p>
          </p:txBody>
        </p:sp>
      </p:grpSp>
      <p:grpSp>
        <p:nvGrpSpPr>
          <p:cNvPr id="678" name="Group 678"/>
          <p:cNvGrpSpPr/>
          <p:nvPr/>
        </p:nvGrpSpPr>
        <p:grpSpPr>
          <a:xfrm>
            <a:off x="6068780" y="1181726"/>
            <a:ext cx="2811782" cy="1458480"/>
            <a:chOff x="70165" y="0"/>
            <a:chExt cx="4998722" cy="2846002"/>
          </a:xfrm>
          <a:solidFill>
            <a:srgbClr val="C91725"/>
          </a:solidFill>
        </p:grpSpPr>
        <p:sp>
          <p:nvSpPr>
            <p:cNvPr id="675" name="Shape 675"/>
            <p:cNvSpPr/>
            <p:nvPr/>
          </p:nvSpPr>
          <p:spPr>
            <a:xfrm>
              <a:off x="70165" y="1319878"/>
              <a:ext cx="4998722" cy="1526124"/>
            </a:xfrm>
            <a:prstGeom prst="rect">
              <a:avLst/>
            </a:prstGeom>
            <a:grpFill/>
            <a:ln w="12700" cap="flat">
              <a:noFill/>
              <a:miter lim="400000"/>
            </a:ln>
            <a:effectLst/>
          </p:spPr>
          <p:txBody>
            <a:bodyPr wrap="square" lIns="0" tIns="0" rIns="0" bIns="0" numCol="1" anchor="ctr">
              <a:noAutofit/>
            </a:bodyPr>
            <a:lstStyle/>
            <a:p>
              <a:pPr algn="ctr" defTabSz="257163">
                <a:defRPr sz="3200" b="1">
                  <a:solidFill>
                    <a:srgbClr val="FFFFFF"/>
                  </a:solidFill>
                </a:defRPr>
              </a:pPr>
              <a:endParaRPr/>
            </a:p>
          </p:txBody>
        </p:sp>
        <p:sp>
          <p:nvSpPr>
            <p:cNvPr id="676" name="Shape 676"/>
            <p:cNvSpPr/>
            <p:nvPr/>
          </p:nvSpPr>
          <p:spPr>
            <a:xfrm>
              <a:off x="70165" y="0"/>
              <a:ext cx="4998722" cy="1360694"/>
            </a:xfrm>
            <a:prstGeom prst="rect">
              <a:avLst/>
            </a:prstGeom>
            <a:grpFill/>
            <a:ln w="12700" cap="flat">
              <a:noFill/>
              <a:miter lim="400000"/>
            </a:ln>
            <a:effectLst/>
          </p:spPr>
          <p:txBody>
            <a:bodyPr wrap="square" lIns="0" tIns="0" rIns="0" bIns="0" numCol="1" anchor="ctr">
              <a:noAutofit/>
            </a:bodyPr>
            <a:lstStyle/>
            <a:p>
              <a:pPr algn="ctr" defTabSz="257163">
                <a:defRPr sz="3200" b="1">
                  <a:solidFill>
                    <a:srgbClr val="FFFFFF"/>
                  </a:solidFill>
                </a:defRPr>
              </a:pPr>
              <a:endParaRPr/>
            </a:p>
          </p:txBody>
        </p:sp>
        <p:sp>
          <p:nvSpPr>
            <p:cNvPr id="677" name="Shape 677"/>
            <p:cNvSpPr/>
            <p:nvPr/>
          </p:nvSpPr>
          <p:spPr>
            <a:xfrm>
              <a:off x="116514" y="1438519"/>
              <a:ext cx="4937279" cy="1335032"/>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algn="ctr" defTabSz="257163">
                <a:lnSpc>
                  <a:spcPct val="110000"/>
                </a:lnSpc>
                <a:spcBef>
                  <a:spcPts val="1013"/>
                </a:spcBef>
                <a:defRPr sz="1800">
                  <a:solidFill>
                    <a:srgbClr val="000000"/>
                  </a:solidFill>
                </a:defRPr>
              </a:pPr>
              <a:r>
                <a:rPr dirty="0">
                  <a:solidFill>
                    <a:srgbClr val="FFFFFF"/>
                  </a:solidFill>
                  <a:latin typeface="Arial Black"/>
                  <a:ea typeface="Arial Black"/>
                  <a:cs typeface="Arial Black"/>
                  <a:sym typeface="Arial Black"/>
                </a:rPr>
                <a:t>Fanatical Technology</a:t>
              </a:r>
              <a:br>
                <a:rPr dirty="0">
                  <a:solidFill>
                    <a:srgbClr val="FFFFFF"/>
                  </a:solidFill>
                  <a:latin typeface="Arial Black"/>
                  <a:ea typeface="Arial Black"/>
                  <a:cs typeface="Arial Black"/>
                  <a:sym typeface="Arial Black"/>
                </a:rPr>
              </a:br>
              <a:r>
                <a:rPr sz="1100" b="1" i="1" dirty="0">
                  <a:solidFill>
                    <a:srgbClr val="FFFFFF"/>
                  </a:solidFill>
                </a:rPr>
                <a:t>Make the Managed </a:t>
              </a:r>
              <a:br>
                <a:rPr sz="1100" b="1" i="1" dirty="0">
                  <a:solidFill>
                    <a:srgbClr val="FFFFFF"/>
                  </a:solidFill>
                </a:rPr>
              </a:br>
              <a:r>
                <a:rPr sz="1100" b="1" i="1" dirty="0">
                  <a:solidFill>
                    <a:srgbClr val="FFFFFF"/>
                  </a:solidFill>
                </a:rPr>
                <a:t>Cloud Real</a:t>
              </a:r>
            </a:p>
          </p:txBody>
        </p:sp>
      </p:grpSp>
      <p:grpSp>
        <p:nvGrpSpPr>
          <p:cNvPr id="683" name="Group 683"/>
          <p:cNvGrpSpPr/>
          <p:nvPr/>
        </p:nvGrpSpPr>
        <p:grpSpPr>
          <a:xfrm>
            <a:off x="332173" y="1184863"/>
            <a:ext cx="2812097" cy="1455492"/>
            <a:chOff x="0" y="0"/>
            <a:chExt cx="4999282" cy="2840169"/>
          </a:xfrm>
          <a:solidFill>
            <a:srgbClr val="C91725"/>
          </a:solidFill>
        </p:grpSpPr>
        <p:sp>
          <p:nvSpPr>
            <p:cNvPr id="679" name="Shape 679"/>
            <p:cNvSpPr/>
            <p:nvPr/>
          </p:nvSpPr>
          <p:spPr>
            <a:xfrm>
              <a:off x="559" y="1314044"/>
              <a:ext cx="4998723" cy="1526125"/>
            </a:xfrm>
            <a:prstGeom prst="rect">
              <a:avLst/>
            </a:prstGeom>
            <a:grpFill/>
            <a:ln w="12700" cap="flat">
              <a:noFill/>
              <a:miter lim="400000"/>
            </a:ln>
            <a:effectLst/>
          </p:spPr>
          <p:txBody>
            <a:bodyPr wrap="square" lIns="0" tIns="0" rIns="0" bIns="0" numCol="1" anchor="ctr">
              <a:noAutofit/>
            </a:bodyPr>
            <a:lstStyle/>
            <a:p>
              <a:pPr algn="ctr" defTabSz="257163">
                <a:defRPr sz="3200">
                  <a:solidFill>
                    <a:srgbClr val="FFFFFF"/>
                  </a:solidFill>
                </a:defRPr>
              </a:pPr>
              <a:endParaRPr/>
            </a:p>
          </p:txBody>
        </p:sp>
        <p:sp>
          <p:nvSpPr>
            <p:cNvPr id="680" name="Shape 680"/>
            <p:cNvSpPr/>
            <p:nvPr/>
          </p:nvSpPr>
          <p:spPr>
            <a:xfrm>
              <a:off x="559" y="0"/>
              <a:ext cx="4998723" cy="1349025"/>
            </a:xfrm>
            <a:prstGeom prst="rect">
              <a:avLst/>
            </a:prstGeom>
            <a:grpFill/>
            <a:ln w="12700" cap="flat">
              <a:noFill/>
              <a:miter lim="400000"/>
            </a:ln>
            <a:effectLst/>
          </p:spPr>
          <p:txBody>
            <a:bodyPr wrap="square" lIns="0" tIns="0" rIns="0" bIns="0" numCol="1" anchor="ctr">
              <a:noAutofit/>
            </a:bodyPr>
            <a:lstStyle/>
            <a:p>
              <a:pPr algn="ctr" defTabSz="257163">
                <a:defRPr sz="3200">
                  <a:solidFill>
                    <a:srgbClr val="FFFFFF"/>
                  </a:solidFill>
                </a:defRPr>
              </a:pPr>
              <a:endParaRPr/>
            </a:p>
          </p:txBody>
        </p:sp>
        <p:sp>
          <p:nvSpPr>
            <p:cNvPr id="681" name="Shape 681"/>
            <p:cNvSpPr/>
            <p:nvPr/>
          </p:nvSpPr>
          <p:spPr>
            <a:xfrm>
              <a:off x="0" y="1432681"/>
              <a:ext cx="4998723" cy="1201158"/>
            </a:xfrm>
            <a:prstGeom prst="rect">
              <a:avLst/>
            </a:prstGeom>
            <a:grp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algn="ctr" defTabSz="257163">
                <a:spcBef>
                  <a:spcPts val="1013"/>
                </a:spcBef>
                <a:defRPr sz="1800">
                  <a:solidFill>
                    <a:srgbClr val="000000"/>
                  </a:solidFill>
                </a:defRPr>
              </a:pPr>
              <a:r>
                <a:rPr dirty="0">
                  <a:solidFill>
                    <a:srgbClr val="FFFFFF"/>
                  </a:solidFill>
                  <a:latin typeface="Arial Black"/>
                  <a:ea typeface="Arial Black"/>
                  <a:cs typeface="Arial Black"/>
                  <a:sym typeface="Arial Black"/>
                </a:rPr>
                <a:t>Fanatical Culture</a:t>
              </a:r>
              <a:br>
                <a:rPr dirty="0">
                  <a:solidFill>
                    <a:srgbClr val="FFFFFF"/>
                  </a:solidFill>
                  <a:latin typeface="Arial Black"/>
                  <a:ea typeface="Arial Black"/>
                  <a:cs typeface="Arial Black"/>
                  <a:sym typeface="Arial Black"/>
                </a:rPr>
              </a:br>
              <a:r>
                <a:rPr sz="1100" b="1" i="1" dirty="0">
                  <a:solidFill>
                    <a:srgbClr val="FFFFFF"/>
                  </a:solidFill>
                </a:rPr>
                <a:t>Valued member of a winning team </a:t>
              </a:r>
              <a:br>
                <a:rPr sz="1100" b="1" i="1" dirty="0">
                  <a:solidFill>
                    <a:srgbClr val="FFFFFF"/>
                  </a:solidFill>
                </a:rPr>
              </a:br>
              <a:r>
                <a:rPr sz="1100" b="1" i="1" dirty="0">
                  <a:solidFill>
                    <a:srgbClr val="FFFFFF"/>
                  </a:solidFill>
                </a:rPr>
                <a:t>on an inspiring mission</a:t>
              </a:r>
            </a:p>
          </p:txBody>
        </p:sp>
        <p:pic>
          <p:nvPicPr>
            <p:cNvPr id="682" name="image24.png"/>
            <p:cNvPicPr/>
            <p:nvPr/>
          </p:nvPicPr>
          <p:blipFill>
            <a:blip r:embed="rId3">
              <a:extLst/>
            </a:blip>
            <a:stretch>
              <a:fillRect/>
            </a:stretch>
          </p:blipFill>
          <p:spPr>
            <a:xfrm>
              <a:off x="2013829" y="309695"/>
              <a:ext cx="874779" cy="874781"/>
            </a:xfrm>
            <a:prstGeom prst="rect">
              <a:avLst/>
            </a:prstGeom>
            <a:grpFill/>
            <a:ln w="12700" cap="flat">
              <a:noFill/>
              <a:miter lim="400000"/>
            </a:ln>
            <a:effectLst/>
          </p:spPr>
        </p:pic>
      </p:grpSp>
      <p:sp>
        <p:nvSpPr>
          <p:cNvPr id="684" name="Shape 684"/>
          <p:cNvSpPr/>
          <p:nvPr/>
        </p:nvSpPr>
        <p:spPr>
          <a:xfrm>
            <a:off x="154307" y="93196"/>
            <a:ext cx="8989696" cy="277093"/>
          </a:xfrm>
          <a:prstGeom prst="rect">
            <a:avLst/>
          </a:prstGeom>
          <a:solidFill>
            <a:srgbClr val="FFFFFF"/>
          </a:solidFill>
          <a:ln w="12700">
            <a:miter lim="400000"/>
          </a:ln>
        </p:spPr>
        <p:txBody>
          <a:bodyPr lIns="0" tIns="0" rIns="0" bIns="0" anchor="ctr"/>
          <a:lstStyle/>
          <a:p>
            <a:pPr algn="ctr" defTabSz="257163">
              <a:defRPr sz="3200">
                <a:solidFill>
                  <a:srgbClr val="FFFFFF"/>
                </a:solidFill>
              </a:defRPr>
            </a:pPr>
            <a:endParaRPr/>
          </a:p>
        </p:txBody>
      </p:sp>
      <p:sp>
        <p:nvSpPr>
          <p:cNvPr id="685" name="Shape 685"/>
          <p:cNvSpPr/>
          <p:nvPr/>
        </p:nvSpPr>
        <p:spPr>
          <a:xfrm>
            <a:off x="89122" y="93194"/>
            <a:ext cx="8989696" cy="277091"/>
          </a:xfrm>
          <a:prstGeom prst="rect">
            <a:avLst/>
          </a:prstGeom>
          <a:solidFill>
            <a:srgbClr val="FFFFFF"/>
          </a:solidFill>
          <a:ln w="12700">
            <a:miter lim="400000"/>
          </a:ln>
        </p:spPr>
        <p:txBody>
          <a:bodyPr lIns="0" tIns="0" rIns="0" bIns="0" anchor="ctr"/>
          <a:lstStyle/>
          <a:p>
            <a:pPr algn="ctr" defTabSz="257163">
              <a:defRPr sz="3200">
                <a:solidFill>
                  <a:srgbClr val="FFFFFF"/>
                </a:solidFill>
              </a:defRPr>
            </a:pPr>
            <a:endParaRPr/>
          </a:p>
        </p:txBody>
      </p:sp>
      <p:pic>
        <p:nvPicPr>
          <p:cNvPr id="688" name="image25.png"/>
          <p:cNvPicPr/>
          <p:nvPr/>
        </p:nvPicPr>
        <p:blipFill>
          <a:blip r:embed="rId4" cstate="email">
            <a:extLst>
              <a:ext uri="{28A0092B-C50C-407E-A947-70E740481C1C}">
                <a14:useLocalDpi xmlns:a14="http://schemas.microsoft.com/office/drawing/2010/main"/>
              </a:ext>
            </a:extLst>
          </a:blip>
          <a:stretch>
            <a:fillRect/>
          </a:stretch>
        </p:blipFill>
        <p:spPr>
          <a:xfrm>
            <a:off x="4287991" y="1308605"/>
            <a:ext cx="607860" cy="551987"/>
          </a:xfrm>
          <a:prstGeom prst="rect">
            <a:avLst/>
          </a:prstGeom>
          <a:ln w="12700">
            <a:miter lim="400000"/>
          </a:ln>
        </p:spPr>
      </p:pic>
      <p:sp>
        <p:nvSpPr>
          <p:cNvPr id="689" name="Shape 689"/>
          <p:cNvSpPr/>
          <p:nvPr/>
        </p:nvSpPr>
        <p:spPr>
          <a:xfrm>
            <a:off x="7156220" y="1290902"/>
            <a:ext cx="619922" cy="563810"/>
          </a:xfrm>
          <a:custGeom>
            <a:avLst/>
            <a:gdLst/>
            <a:ahLst/>
            <a:cxnLst>
              <a:cxn ang="0">
                <a:pos x="wd2" y="hd2"/>
              </a:cxn>
              <a:cxn ang="5400000">
                <a:pos x="wd2" y="hd2"/>
              </a:cxn>
              <a:cxn ang="10800000">
                <a:pos x="wd2" y="hd2"/>
              </a:cxn>
              <a:cxn ang="16200000">
                <a:pos x="wd2" y="hd2"/>
              </a:cxn>
            </a:cxnLst>
            <a:rect l="0" t="0" r="r" b="b"/>
            <a:pathLst>
              <a:path w="21600" h="21600" extrusionOk="0">
                <a:moveTo>
                  <a:pt x="14311" y="2304"/>
                </a:moveTo>
                <a:cubicBezTo>
                  <a:pt x="15685" y="1772"/>
                  <a:pt x="17324" y="2060"/>
                  <a:pt x="18432" y="3168"/>
                </a:cubicBezTo>
                <a:cubicBezTo>
                  <a:pt x="19540" y="4276"/>
                  <a:pt x="19828" y="5915"/>
                  <a:pt x="19296" y="7289"/>
                </a:cubicBezTo>
                <a:cubicBezTo>
                  <a:pt x="20647" y="7887"/>
                  <a:pt x="21600" y="9238"/>
                  <a:pt x="21600" y="10811"/>
                </a:cubicBezTo>
                <a:cubicBezTo>
                  <a:pt x="21600" y="12384"/>
                  <a:pt x="20647" y="13735"/>
                  <a:pt x="19296" y="14334"/>
                </a:cubicBezTo>
                <a:cubicBezTo>
                  <a:pt x="19828" y="15707"/>
                  <a:pt x="19540" y="17324"/>
                  <a:pt x="18432" y="18454"/>
                </a:cubicBezTo>
                <a:cubicBezTo>
                  <a:pt x="17324" y="19562"/>
                  <a:pt x="15685" y="19850"/>
                  <a:pt x="14311" y="19296"/>
                </a:cubicBezTo>
                <a:cubicBezTo>
                  <a:pt x="13735" y="20670"/>
                  <a:pt x="12362" y="21600"/>
                  <a:pt x="10789" y="21600"/>
                </a:cubicBezTo>
                <a:cubicBezTo>
                  <a:pt x="9216" y="21600"/>
                  <a:pt x="7865" y="20670"/>
                  <a:pt x="7289" y="19296"/>
                </a:cubicBezTo>
                <a:cubicBezTo>
                  <a:pt x="5893" y="19850"/>
                  <a:pt x="4276" y="19562"/>
                  <a:pt x="3168" y="18454"/>
                </a:cubicBezTo>
                <a:cubicBezTo>
                  <a:pt x="2038" y="17324"/>
                  <a:pt x="1750" y="15707"/>
                  <a:pt x="2304" y="14334"/>
                </a:cubicBezTo>
                <a:cubicBezTo>
                  <a:pt x="953" y="13735"/>
                  <a:pt x="0" y="12384"/>
                  <a:pt x="0" y="10811"/>
                </a:cubicBezTo>
                <a:cubicBezTo>
                  <a:pt x="0" y="9238"/>
                  <a:pt x="953" y="7887"/>
                  <a:pt x="2304" y="7289"/>
                </a:cubicBezTo>
                <a:cubicBezTo>
                  <a:pt x="1750" y="5915"/>
                  <a:pt x="2038" y="4276"/>
                  <a:pt x="3168" y="3168"/>
                </a:cubicBezTo>
                <a:cubicBezTo>
                  <a:pt x="4276" y="2060"/>
                  <a:pt x="5893" y="1772"/>
                  <a:pt x="7289" y="2304"/>
                </a:cubicBezTo>
                <a:cubicBezTo>
                  <a:pt x="7865" y="953"/>
                  <a:pt x="9216" y="0"/>
                  <a:pt x="10789" y="0"/>
                </a:cubicBezTo>
                <a:cubicBezTo>
                  <a:pt x="12362" y="0"/>
                  <a:pt x="13735" y="953"/>
                  <a:pt x="14311" y="2304"/>
                </a:cubicBezTo>
                <a:close/>
                <a:moveTo>
                  <a:pt x="14976" y="14644"/>
                </a:moveTo>
                <a:cubicBezTo>
                  <a:pt x="14976" y="12207"/>
                  <a:pt x="14976" y="12207"/>
                  <a:pt x="14976" y="12207"/>
                </a:cubicBezTo>
                <a:cubicBezTo>
                  <a:pt x="6624" y="12207"/>
                  <a:pt x="6624" y="12207"/>
                  <a:pt x="6624" y="12207"/>
                </a:cubicBezTo>
                <a:cubicBezTo>
                  <a:pt x="6624" y="14644"/>
                  <a:pt x="6624" y="14644"/>
                  <a:pt x="6624" y="14644"/>
                </a:cubicBezTo>
                <a:lnTo>
                  <a:pt x="14976" y="14644"/>
                </a:lnTo>
                <a:close/>
                <a:moveTo>
                  <a:pt x="10457" y="10102"/>
                </a:moveTo>
                <a:cubicBezTo>
                  <a:pt x="5915" y="10102"/>
                  <a:pt x="5915" y="10102"/>
                  <a:pt x="5915" y="10102"/>
                </a:cubicBezTo>
                <a:cubicBezTo>
                  <a:pt x="5915" y="6270"/>
                  <a:pt x="5915" y="6270"/>
                  <a:pt x="5915" y="6270"/>
                </a:cubicBezTo>
                <a:cubicBezTo>
                  <a:pt x="10457" y="6270"/>
                  <a:pt x="10457" y="6270"/>
                  <a:pt x="10457" y="6270"/>
                </a:cubicBezTo>
                <a:cubicBezTo>
                  <a:pt x="10457" y="731"/>
                  <a:pt x="10457" y="731"/>
                  <a:pt x="10457" y="731"/>
                </a:cubicBezTo>
                <a:cubicBezTo>
                  <a:pt x="9039" y="886"/>
                  <a:pt x="7931" y="1950"/>
                  <a:pt x="7710" y="3323"/>
                </a:cubicBezTo>
                <a:cubicBezTo>
                  <a:pt x="6469" y="2459"/>
                  <a:pt x="4763" y="2548"/>
                  <a:pt x="3655" y="3655"/>
                </a:cubicBezTo>
                <a:cubicBezTo>
                  <a:pt x="2548" y="4763"/>
                  <a:pt x="2437" y="6491"/>
                  <a:pt x="3323" y="7710"/>
                </a:cubicBezTo>
                <a:cubicBezTo>
                  <a:pt x="1839" y="7953"/>
                  <a:pt x="687" y="9238"/>
                  <a:pt x="687" y="10811"/>
                </a:cubicBezTo>
                <a:cubicBezTo>
                  <a:pt x="687" y="12362"/>
                  <a:pt x="1839" y="13669"/>
                  <a:pt x="3323" y="13913"/>
                </a:cubicBezTo>
                <a:cubicBezTo>
                  <a:pt x="2437" y="15131"/>
                  <a:pt x="2548" y="16859"/>
                  <a:pt x="3655" y="17945"/>
                </a:cubicBezTo>
                <a:cubicBezTo>
                  <a:pt x="4763" y="19052"/>
                  <a:pt x="6469" y="19163"/>
                  <a:pt x="7710" y="18277"/>
                </a:cubicBezTo>
                <a:cubicBezTo>
                  <a:pt x="7931" y="19673"/>
                  <a:pt x="9039" y="20736"/>
                  <a:pt x="10457" y="20891"/>
                </a:cubicBezTo>
                <a:cubicBezTo>
                  <a:pt x="10457" y="15330"/>
                  <a:pt x="10457" y="15330"/>
                  <a:pt x="10457" y="15330"/>
                </a:cubicBezTo>
                <a:cubicBezTo>
                  <a:pt x="5915" y="15330"/>
                  <a:pt x="5915" y="15330"/>
                  <a:pt x="5915" y="15330"/>
                </a:cubicBezTo>
                <a:cubicBezTo>
                  <a:pt x="5915" y="11498"/>
                  <a:pt x="5915" y="11498"/>
                  <a:pt x="5915" y="11498"/>
                </a:cubicBezTo>
                <a:cubicBezTo>
                  <a:pt x="10457" y="11498"/>
                  <a:pt x="10457" y="11498"/>
                  <a:pt x="10457" y="11498"/>
                </a:cubicBezTo>
                <a:lnTo>
                  <a:pt x="10457" y="10102"/>
                </a:lnTo>
                <a:close/>
                <a:moveTo>
                  <a:pt x="15685" y="10102"/>
                </a:moveTo>
                <a:cubicBezTo>
                  <a:pt x="11143" y="10102"/>
                  <a:pt x="11143" y="10102"/>
                  <a:pt x="11143" y="10102"/>
                </a:cubicBezTo>
                <a:cubicBezTo>
                  <a:pt x="11143" y="11498"/>
                  <a:pt x="11143" y="11498"/>
                  <a:pt x="11143" y="11498"/>
                </a:cubicBezTo>
                <a:cubicBezTo>
                  <a:pt x="15685" y="11498"/>
                  <a:pt x="15685" y="11498"/>
                  <a:pt x="15685" y="11498"/>
                </a:cubicBezTo>
                <a:cubicBezTo>
                  <a:pt x="15685" y="15330"/>
                  <a:pt x="15685" y="15330"/>
                  <a:pt x="15685" y="15330"/>
                </a:cubicBezTo>
                <a:cubicBezTo>
                  <a:pt x="11143" y="15330"/>
                  <a:pt x="11143" y="15330"/>
                  <a:pt x="11143" y="15330"/>
                </a:cubicBezTo>
                <a:cubicBezTo>
                  <a:pt x="11143" y="20891"/>
                  <a:pt x="11143" y="20891"/>
                  <a:pt x="11143" y="20891"/>
                </a:cubicBezTo>
                <a:cubicBezTo>
                  <a:pt x="12539" y="20736"/>
                  <a:pt x="13669" y="19673"/>
                  <a:pt x="13890" y="18277"/>
                </a:cubicBezTo>
                <a:cubicBezTo>
                  <a:pt x="15109" y="19163"/>
                  <a:pt x="16837" y="19052"/>
                  <a:pt x="17945" y="17945"/>
                </a:cubicBezTo>
                <a:cubicBezTo>
                  <a:pt x="19052" y="16859"/>
                  <a:pt x="19163" y="15131"/>
                  <a:pt x="18277" y="13913"/>
                </a:cubicBezTo>
                <a:cubicBezTo>
                  <a:pt x="19761" y="13669"/>
                  <a:pt x="20913" y="12362"/>
                  <a:pt x="20913" y="10811"/>
                </a:cubicBezTo>
                <a:cubicBezTo>
                  <a:pt x="20913" y="9238"/>
                  <a:pt x="19761" y="7953"/>
                  <a:pt x="18277" y="7710"/>
                </a:cubicBezTo>
                <a:cubicBezTo>
                  <a:pt x="19163" y="6491"/>
                  <a:pt x="19052" y="4763"/>
                  <a:pt x="17945" y="3655"/>
                </a:cubicBezTo>
                <a:cubicBezTo>
                  <a:pt x="16837" y="2548"/>
                  <a:pt x="15109" y="2459"/>
                  <a:pt x="13890" y="3323"/>
                </a:cubicBezTo>
                <a:cubicBezTo>
                  <a:pt x="13669" y="1950"/>
                  <a:pt x="12539" y="886"/>
                  <a:pt x="11143" y="731"/>
                </a:cubicBezTo>
                <a:cubicBezTo>
                  <a:pt x="11143" y="6270"/>
                  <a:pt x="11143" y="6270"/>
                  <a:pt x="11143" y="6270"/>
                </a:cubicBezTo>
                <a:cubicBezTo>
                  <a:pt x="15685" y="6270"/>
                  <a:pt x="15685" y="6270"/>
                  <a:pt x="15685" y="6270"/>
                </a:cubicBezTo>
                <a:lnTo>
                  <a:pt x="15685" y="10102"/>
                </a:lnTo>
                <a:close/>
                <a:moveTo>
                  <a:pt x="14976" y="9415"/>
                </a:moveTo>
                <a:cubicBezTo>
                  <a:pt x="14976" y="6978"/>
                  <a:pt x="14976" y="6978"/>
                  <a:pt x="14976" y="6978"/>
                </a:cubicBezTo>
                <a:cubicBezTo>
                  <a:pt x="6624" y="6978"/>
                  <a:pt x="6624" y="6978"/>
                  <a:pt x="6624" y="6978"/>
                </a:cubicBezTo>
                <a:cubicBezTo>
                  <a:pt x="6624" y="9415"/>
                  <a:pt x="6624" y="9415"/>
                  <a:pt x="6624" y="9415"/>
                </a:cubicBezTo>
                <a:lnTo>
                  <a:pt x="14976" y="9415"/>
                </a:lnTo>
                <a:close/>
                <a:moveTo>
                  <a:pt x="12894" y="13425"/>
                </a:moveTo>
                <a:cubicBezTo>
                  <a:pt x="12894" y="13137"/>
                  <a:pt x="13115" y="12894"/>
                  <a:pt x="13403" y="12894"/>
                </a:cubicBezTo>
                <a:cubicBezTo>
                  <a:pt x="13691" y="12894"/>
                  <a:pt x="13935" y="13137"/>
                  <a:pt x="13935" y="13425"/>
                </a:cubicBezTo>
                <a:cubicBezTo>
                  <a:pt x="13935" y="13713"/>
                  <a:pt x="13691" y="13935"/>
                  <a:pt x="13403" y="13935"/>
                </a:cubicBezTo>
                <a:cubicBezTo>
                  <a:pt x="13115" y="13935"/>
                  <a:pt x="12894" y="13713"/>
                  <a:pt x="12894" y="13425"/>
                </a:cubicBezTo>
                <a:close/>
                <a:moveTo>
                  <a:pt x="12894" y="8197"/>
                </a:moveTo>
                <a:cubicBezTo>
                  <a:pt x="12894" y="7909"/>
                  <a:pt x="13115" y="7665"/>
                  <a:pt x="13403" y="7665"/>
                </a:cubicBezTo>
                <a:cubicBezTo>
                  <a:pt x="13691" y="7665"/>
                  <a:pt x="13935" y="7909"/>
                  <a:pt x="13935" y="8197"/>
                </a:cubicBezTo>
                <a:cubicBezTo>
                  <a:pt x="13935" y="8485"/>
                  <a:pt x="13691" y="8706"/>
                  <a:pt x="13403" y="8706"/>
                </a:cubicBezTo>
                <a:cubicBezTo>
                  <a:pt x="13115" y="8706"/>
                  <a:pt x="12894" y="8485"/>
                  <a:pt x="12894" y="8197"/>
                </a:cubicBezTo>
                <a:close/>
              </a:path>
            </a:pathLst>
          </a:custGeom>
          <a:solidFill>
            <a:srgbClr val="FFFFFF"/>
          </a:solidFill>
          <a:ln w="12700">
            <a:miter lim="400000"/>
          </a:ln>
        </p:spPr>
        <p:txBody>
          <a:bodyPr lIns="0" tIns="0" rIns="0" bIns="0"/>
          <a:lstStyle/>
          <a:p>
            <a:pPr lvl="0">
              <a:defRPr sz="3200">
                <a:latin typeface="Calibri"/>
                <a:ea typeface="Calibri"/>
                <a:cs typeface="Calibri"/>
                <a:sym typeface="Calibri"/>
              </a:defRPr>
            </a:pPr>
            <a:endParaRPr/>
          </a:p>
        </p:txBody>
      </p:sp>
      <p:sp>
        <p:nvSpPr>
          <p:cNvPr id="53" name="Shape 632"/>
          <p:cNvSpPr/>
          <p:nvPr/>
        </p:nvSpPr>
        <p:spPr>
          <a:xfrm>
            <a:off x="332487" y="159932"/>
            <a:ext cx="8548075" cy="901669"/>
          </a:xfrm>
          <a:prstGeom prst="rect">
            <a:avLst/>
          </a:prstGeom>
          <a:solidFill>
            <a:srgbClr val="474747"/>
          </a:solidFill>
          <a:ln w="12700">
            <a:miter lim="400000"/>
          </a:ln>
        </p:spPr>
        <p:txBody>
          <a:bodyPr lIns="0" tIns="0" rIns="0" bIns="0" anchor="ctr"/>
          <a:lstStyle/>
          <a:p>
            <a:pPr algn="r" defTabSz="257163">
              <a:defRPr sz="3200">
                <a:solidFill>
                  <a:srgbClr val="FFFFFF"/>
                </a:solidFill>
              </a:defRPr>
            </a:pPr>
            <a:endParaRPr/>
          </a:p>
        </p:txBody>
      </p:sp>
      <p:sp>
        <p:nvSpPr>
          <p:cNvPr id="54" name="Shape 633"/>
          <p:cNvSpPr/>
          <p:nvPr/>
        </p:nvSpPr>
        <p:spPr>
          <a:xfrm>
            <a:off x="310002" y="333442"/>
            <a:ext cx="8562070" cy="597279"/>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algn="ctr" defTabSz="257163">
              <a:lnSpc>
                <a:spcPct val="90000"/>
              </a:lnSpc>
              <a:defRPr sz="1800">
                <a:solidFill>
                  <a:srgbClr val="000000"/>
                </a:solidFill>
              </a:defRPr>
            </a:pPr>
            <a:r>
              <a:rPr lang="en-US" sz="2300" dirty="0" smtClean="0">
                <a:solidFill>
                  <a:srgbClr val="FFFFFF"/>
                </a:solidFill>
              </a:rPr>
              <a:t>Data </a:t>
            </a:r>
            <a:r>
              <a:rPr sz="2300" dirty="0" smtClean="0">
                <a:solidFill>
                  <a:srgbClr val="FFFFFF"/>
                </a:solidFill>
              </a:rPr>
              <a:t>2015 </a:t>
            </a:r>
            <a:r>
              <a:rPr sz="2300" spc="225" dirty="0">
                <a:solidFill>
                  <a:srgbClr val="FFFFFF"/>
                </a:solidFill>
                <a:latin typeface="Arial Black"/>
                <a:ea typeface="Arial Black"/>
                <a:cs typeface="Arial Black"/>
                <a:sym typeface="Arial Black"/>
              </a:rPr>
              <a:t>PRIORITIES</a:t>
            </a:r>
            <a:r>
              <a:rPr sz="2300" dirty="0">
                <a:solidFill>
                  <a:srgbClr val="FFFFFF"/>
                </a:solidFill>
              </a:rPr>
              <a:t/>
            </a:r>
            <a:br>
              <a:rPr sz="2300" dirty="0">
                <a:solidFill>
                  <a:srgbClr val="FFFFFF"/>
                </a:solidFill>
              </a:rPr>
            </a:br>
            <a:r>
              <a:rPr lang="en-US" sz="2000" i="1" dirty="0" smtClean="0">
                <a:solidFill>
                  <a:srgbClr val="FFFFFF"/>
                </a:solidFill>
              </a:rPr>
              <a:t>Make </a:t>
            </a:r>
            <a:r>
              <a:rPr lang="en-US" sz="2000" i="1" dirty="0" err="1" smtClean="0">
                <a:solidFill>
                  <a:srgbClr val="FFFFFF"/>
                </a:solidFill>
              </a:rPr>
              <a:t>Rackers</a:t>
            </a:r>
            <a:r>
              <a:rPr lang="en-US" sz="2000" i="1" dirty="0" smtClean="0">
                <a:solidFill>
                  <a:srgbClr val="FFFFFF"/>
                </a:solidFill>
              </a:rPr>
              <a:t> Lives More Efficient</a:t>
            </a:r>
            <a:endParaRPr sz="2300" i="1" dirty="0">
              <a:solidFill>
                <a:srgbClr val="FFFFFF"/>
              </a:solidFill>
            </a:endParaRPr>
          </a:p>
        </p:txBody>
      </p:sp>
      <p:grpSp>
        <p:nvGrpSpPr>
          <p:cNvPr id="2" name="Group 1"/>
          <p:cNvGrpSpPr/>
          <p:nvPr/>
        </p:nvGrpSpPr>
        <p:grpSpPr>
          <a:xfrm>
            <a:off x="332171" y="2694333"/>
            <a:ext cx="8585805" cy="1630425"/>
            <a:chOff x="590525" y="4789925"/>
            <a:chExt cx="15263654" cy="2898534"/>
          </a:xfrm>
        </p:grpSpPr>
        <p:grpSp>
          <p:nvGrpSpPr>
            <p:cNvPr id="55" name="Group 642"/>
            <p:cNvGrpSpPr/>
            <p:nvPr/>
          </p:nvGrpSpPr>
          <p:grpSpPr>
            <a:xfrm>
              <a:off x="5687889" y="4799005"/>
              <a:ext cx="5039049" cy="902959"/>
              <a:chOff x="-1" y="-1"/>
              <a:chExt cx="5039045" cy="993252"/>
            </a:xfrm>
          </p:grpSpPr>
          <p:sp>
            <p:nvSpPr>
              <p:cNvPr id="56" name="Shape 640"/>
              <p:cNvSpPr/>
              <p:nvPr/>
            </p:nvSpPr>
            <p:spPr>
              <a:xfrm>
                <a:off x="-1" y="-1"/>
                <a:ext cx="4998727" cy="993252"/>
              </a:xfrm>
              <a:prstGeom prst="rect">
                <a:avLst/>
              </a:prstGeom>
              <a:solidFill>
                <a:schemeClr val="bg1">
                  <a:lumMod val="75000"/>
                </a:schemeClr>
              </a:solidFill>
              <a:ln w="12700" cap="flat">
                <a:noFill/>
                <a:miter lim="400000"/>
              </a:ln>
              <a:effectLst/>
            </p:spPr>
            <p:txBody>
              <a:bodyPr wrap="square" lIns="0" tIns="0" rIns="0" bIns="0" numCol="1" anchor="ctr">
                <a:noAutofit/>
              </a:bodyPr>
              <a:lstStyle/>
              <a:p>
                <a:pPr defTabSz="257163">
                  <a:lnSpc>
                    <a:spcPct val="90000"/>
                  </a:lnSpc>
                  <a:defRPr sz="3200">
                    <a:solidFill>
                      <a:srgbClr val="FFFFFF"/>
                    </a:solidFill>
                  </a:defRPr>
                </a:pPr>
                <a:endParaRPr/>
              </a:p>
            </p:txBody>
          </p:sp>
          <p:sp>
            <p:nvSpPr>
              <p:cNvPr id="57" name="Shape 641"/>
              <p:cNvSpPr/>
              <p:nvPr/>
            </p:nvSpPr>
            <p:spPr>
              <a:xfrm>
                <a:off x="40319" y="238330"/>
                <a:ext cx="4998725" cy="51659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0956" tIns="60956" rIns="60956" bIns="60956" numCol="1" anchor="ctr">
                <a:spAutoFit/>
              </a:bodyPr>
              <a:lstStyle>
                <a:lvl1pPr defTabSz="609570">
                  <a:lnSpc>
                    <a:spcPct val="90000"/>
                  </a:lnSpc>
                  <a:defRPr sz="2000" b="1"/>
                </a:lvl1pPr>
              </a:lstStyle>
              <a:p>
                <a:pPr algn="ctr"/>
                <a:r>
                  <a:rPr lang="en-US" sz="1000" b="0" dirty="0" smtClean="0">
                    <a:solidFill>
                      <a:srgbClr val="434343"/>
                    </a:solidFill>
                  </a:rPr>
                  <a:t>Transparency:  Verifiable Quality</a:t>
                </a:r>
                <a:endParaRPr lang="en-US" sz="1000" b="0" dirty="0">
                  <a:solidFill>
                    <a:srgbClr val="434343"/>
                  </a:solidFill>
                </a:endParaRPr>
              </a:p>
            </p:txBody>
          </p:sp>
        </p:grpSp>
        <p:grpSp>
          <p:nvGrpSpPr>
            <p:cNvPr id="58" name="Group 645"/>
            <p:cNvGrpSpPr/>
            <p:nvPr/>
          </p:nvGrpSpPr>
          <p:grpSpPr>
            <a:xfrm>
              <a:off x="5687889" y="5792253"/>
              <a:ext cx="5039049" cy="902959"/>
              <a:chOff x="-1" y="-1"/>
              <a:chExt cx="5039045" cy="993252"/>
            </a:xfrm>
          </p:grpSpPr>
          <p:sp>
            <p:nvSpPr>
              <p:cNvPr id="59" name="Shape 643"/>
              <p:cNvSpPr/>
              <p:nvPr/>
            </p:nvSpPr>
            <p:spPr>
              <a:xfrm>
                <a:off x="-1" y="-1"/>
                <a:ext cx="4998727" cy="993252"/>
              </a:xfrm>
              <a:prstGeom prst="rect">
                <a:avLst/>
              </a:prstGeom>
              <a:solidFill>
                <a:schemeClr val="bg1">
                  <a:lumMod val="75000"/>
                </a:schemeClr>
              </a:solidFill>
              <a:ln w="12700" cap="flat">
                <a:noFill/>
                <a:miter lim="400000"/>
              </a:ln>
              <a:effectLst/>
            </p:spPr>
            <p:txBody>
              <a:bodyPr wrap="square" lIns="0" tIns="0" rIns="0" bIns="0" numCol="1" anchor="ctr">
                <a:noAutofit/>
              </a:bodyPr>
              <a:lstStyle/>
              <a:p>
                <a:pPr defTabSz="257163">
                  <a:lnSpc>
                    <a:spcPct val="90000"/>
                  </a:lnSpc>
                  <a:defRPr sz="3200">
                    <a:solidFill>
                      <a:srgbClr val="FFFFFF"/>
                    </a:solidFill>
                  </a:defRPr>
                </a:pPr>
                <a:endParaRPr/>
              </a:p>
            </p:txBody>
          </p:sp>
          <p:sp>
            <p:nvSpPr>
              <p:cNvPr id="60" name="Shape 644"/>
              <p:cNvSpPr/>
              <p:nvPr/>
            </p:nvSpPr>
            <p:spPr>
              <a:xfrm>
                <a:off x="40319" y="225791"/>
                <a:ext cx="4998725" cy="54167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0956" tIns="60956" rIns="60956" bIns="60956" numCol="1" anchor="ctr">
                <a:spAutoFit/>
              </a:bodyPr>
              <a:lstStyle/>
              <a:p>
                <a:pPr algn="ctr"/>
                <a:r>
                  <a:rPr lang="en-US" sz="1000" dirty="0" smtClean="0">
                    <a:solidFill>
                      <a:srgbClr val="434343"/>
                    </a:solidFill>
                  </a:rPr>
                  <a:t>Accessibility and On-Boarding</a:t>
                </a:r>
                <a:endParaRPr lang="en-US" sz="1000" dirty="0">
                  <a:solidFill>
                    <a:srgbClr val="434343"/>
                  </a:solidFill>
                </a:endParaRPr>
              </a:p>
            </p:txBody>
          </p:sp>
        </p:grpSp>
        <p:grpSp>
          <p:nvGrpSpPr>
            <p:cNvPr id="61" name="Group 648"/>
            <p:cNvGrpSpPr/>
            <p:nvPr/>
          </p:nvGrpSpPr>
          <p:grpSpPr>
            <a:xfrm>
              <a:off x="5687889" y="6785500"/>
              <a:ext cx="5039049" cy="902959"/>
              <a:chOff x="-1" y="-1"/>
              <a:chExt cx="5039045" cy="993252"/>
            </a:xfrm>
          </p:grpSpPr>
          <p:sp>
            <p:nvSpPr>
              <p:cNvPr id="62" name="Shape 646"/>
              <p:cNvSpPr/>
              <p:nvPr/>
            </p:nvSpPr>
            <p:spPr>
              <a:xfrm>
                <a:off x="-1" y="-1"/>
                <a:ext cx="4998727" cy="993252"/>
              </a:xfrm>
              <a:prstGeom prst="rect">
                <a:avLst/>
              </a:prstGeom>
              <a:solidFill>
                <a:schemeClr val="bg1">
                  <a:lumMod val="75000"/>
                </a:schemeClr>
              </a:solidFill>
              <a:ln w="12700" cap="flat">
                <a:noFill/>
                <a:miter lim="400000"/>
              </a:ln>
              <a:effectLst/>
            </p:spPr>
            <p:txBody>
              <a:bodyPr wrap="square" lIns="0" tIns="0" rIns="0" bIns="0" numCol="1" anchor="ctr">
                <a:noAutofit/>
              </a:bodyPr>
              <a:lstStyle/>
              <a:p>
                <a:pPr defTabSz="257163">
                  <a:lnSpc>
                    <a:spcPct val="90000"/>
                  </a:lnSpc>
                  <a:defRPr sz="3200">
                    <a:solidFill>
                      <a:srgbClr val="FFFFFF"/>
                    </a:solidFill>
                  </a:defRPr>
                </a:pPr>
                <a:endParaRPr/>
              </a:p>
            </p:txBody>
          </p:sp>
          <p:sp>
            <p:nvSpPr>
              <p:cNvPr id="63" name="Shape 647"/>
              <p:cNvSpPr/>
              <p:nvPr/>
            </p:nvSpPr>
            <p:spPr>
              <a:xfrm>
                <a:off x="40319" y="238328"/>
                <a:ext cx="4998725" cy="51659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0956" tIns="60956" rIns="60956" bIns="60956" numCol="1" anchor="ctr">
                <a:spAutoFit/>
              </a:bodyPr>
              <a:lstStyle>
                <a:lvl1pPr defTabSz="609570">
                  <a:lnSpc>
                    <a:spcPct val="90000"/>
                  </a:lnSpc>
                  <a:defRPr sz="2000">
                    <a:solidFill>
                      <a:srgbClr val="A6A6A6"/>
                    </a:solidFill>
                  </a:defRPr>
                </a:lvl1pPr>
              </a:lstStyle>
              <a:p>
                <a:pPr algn="ctr"/>
                <a:r>
                  <a:rPr lang="en-US" sz="1000" dirty="0" smtClean="0">
                    <a:solidFill>
                      <a:srgbClr val="434343"/>
                    </a:solidFill>
                  </a:rPr>
                  <a:t>Responsiveness</a:t>
                </a:r>
                <a:endParaRPr lang="en-US" sz="1000" dirty="0">
                  <a:solidFill>
                    <a:srgbClr val="434343"/>
                  </a:solidFill>
                </a:endParaRPr>
              </a:p>
            </p:txBody>
          </p:sp>
        </p:grpSp>
        <p:grpSp>
          <p:nvGrpSpPr>
            <p:cNvPr id="64" name="Group 652"/>
            <p:cNvGrpSpPr/>
            <p:nvPr/>
          </p:nvGrpSpPr>
          <p:grpSpPr>
            <a:xfrm>
              <a:off x="10794972" y="4799005"/>
              <a:ext cx="5039048" cy="902959"/>
              <a:chOff x="-1" y="-1"/>
              <a:chExt cx="5039046" cy="993252"/>
            </a:xfrm>
          </p:grpSpPr>
          <p:sp>
            <p:nvSpPr>
              <p:cNvPr id="65" name="Shape 650"/>
              <p:cNvSpPr/>
              <p:nvPr/>
            </p:nvSpPr>
            <p:spPr>
              <a:xfrm>
                <a:off x="-1" y="-1"/>
                <a:ext cx="4998728" cy="993252"/>
              </a:xfrm>
              <a:prstGeom prst="rect">
                <a:avLst/>
              </a:prstGeom>
              <a:solidFill>
                <a:schemeClr val="bg1">
                  <a:lumMod val="75000"/>
                </a:schemeClr>
              </a:solidFill>
              <a:ln w="12700" cap="flat">
                <a:noFill/>
                <a:miter lim="400000"/>
              </a:ln>
              <a:effectLst/>
            </p:spPr>
            <p:txBody>
              <a:bodyPr wrap="square" lIns="0" tIns="0" rIns="0" bIns="0" numCol="1" anchor="ctr">
                <a:noAutofit/>
              </a:bodyPr>
              <a:lstStyle/>
              <a:p>
                <a:pPr defTabSz="257163">
                  <a:lnSpc>
                    <a:spcPct val="90000"/>
                  </a:lnSpc>
                  <a:defRPr sz="3200">
                    <a:solidFill>
                      <a:srgbClr val="FFFFFF"/>
                    </a:solidFill>
                  </a:defRPr>
                </a:pPr>
                <a:endParaRPr/>
              </a:p>
            </p:txBody>
          </p:sp>
          <p:sp>
            <p:nvSpPr>
              <p:cNvPr id="66" name="Shape 651"/>
              <p:cNvSpPr/>
              <p:nvPr/>
            </p:nvSpPr>
            <p:spPr>
              <a:xfrm>
                <a:off x="40317" y="225791"/>
                <a:ext cx="4998728" cy="54167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0956" tIns="60956" rIns="60956" bIns="60956" numCol="1" anchor="ctr">
                <a:spAutoFit/>
              </a:bodyPr>
              <a:lstStyle>
                <a:lvl1pPr defTabSz="609570">
                  <a:defRPr sz="2000">
                    <a:solidFill>
                      <a:srgbClr val="A6A6A6"/>
                    </a:solidFill>
                  </a:defRPr>
                </a:lvl1pPr>
              </a:lstStyle>
              <a:p>
                <a:pPr algn="ctr"/>
                <a:r>
                  <a:rPr lang="en-US" sz="1000" dirty="0" smtClean="0">
                    <a:solidFill>
                      <a:srgbClr val="434343"/>
                    </a:solidFill>
                  </a:rPr>
                  <a:t>Create Trust in Our Data</a:t>
                </a:r>
                <a:endParaRPr lang="en-US" sz="1000" dirty="0">
                  <a:solidFill>
                    <a:srgbClr val="434343"/>
                  </a:solidFill>
                </a:endParaRPr>
              </a:p>
            </p:txBody>
          </p:sp>
        </p:grpSp>
        <p:grpSp>
          <p:nvGrpSpPr>
            <p:cNvPr id="67" name="Group 655"/>
            <p:cNvGrpSpPr/>
            <p:nvPr/>
          </p:nvGrpSpPr>
          <p:grpSpPr>
            <a:xfrm>
              <a:off x="10794972" y="5792253"/>
              <a:ext cx="5039048" cy="902958"/>
              <a:chOff x="-1" y="-1"/>
              <a:chExt cx="5039046" cy="993252"/>
            </a:xfrm>
          </p:grpSpPr>
          <p:sp>
            <p:nvSpPr>
              <p:cNvPr id="68" name="Shape 653"/>
              <p:cNvSpPr/>
              <p:nvPr/>
            </p:nvSpPr>
            <p:spPr>
              <a:xfrm>
                <a:off x="-1" y="-1"/>
                <a:ext cx="4998728" cy="993252"/>
              </a:xfrm>
              <a:prstGeom prst="rect">
                <a:avLst/>
              </a:prstGeom>
              <a:solidFill>
                <a:schemeClr val="bg1">
                  <a:lumMod val="75000"/>
                </a:schemeClr>
              </a:solidFill>
              <a:ln w="12700" cap="flat">
                <a:noFill/>
                <a:miter lim="400000"/>
              </a:ln>
              <a:effectLst/>
            </p:spPr>
            <p:txBody>
              <a:bodyPr wrap="square" lIns="0" tIns="0" rIns="0" bIns="0" numCol="1" anchor="ctr">
                <a:noAutofit/>
              </a:bodyPr>
              <a:lstStyle/>
              <a:p>
                <a:pPr defTabSz="257163">
                  <a:lnSpc>
                    <a:spcPct val="90000"/>
                  </a:lnSpc>
                  <a:defRPr sz="3200">
                    <a:solidFill>
                      <a:srgbClr val="FFFFFF"/>
                    </a:solidFill>
                  </a:defRPr>
                </a:pPr>
                <a:endParaRPr/>
              </a:p>
            </p:txBody>
          </p:sp>
          <p:sp>
            <p:nvSpPr>
              <p:cNvPr id="69" name="Shape 654"/>
              <p:cNvSpPr/>
              <p:nvPr/>
            </p:nvSpPr>
            <p:spPr>
              <a:xfrm>
                <a:off x="40317" y="225791"/>
                <a:ext cx="4998728" cy="54167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0956" tIns="60956" rIns="60956" bIns="60956" numCol="1" anchor="ctr">
                <a:spAutoFit/>
              </a:bodyPr>
              <a:lstStyle>
                <a:lvl1pPr defTabSz="609570">
                  <a:defRPr sz="2000">
                    <a:solidFill>
                      <a:srgbClr val="A6A6A6"/>
                    </a:solidFill>
                  </a:defRPr>
                </a:lvl1pPr>
              </a:lstStyle>
              <a:p>
                <a:pPr algn="ctr"/>
                <a:r>
                  <a:rPr lang="en-US" sz="1000" dirty="0" smtClean="0">
                    <a:solidFill>
                      <a:srgbClr val="434343"/>
                    </a:solidFill>
                  </a:rPr>
                  <a:t>Self-Service</a:t>
                </a:r>
                <a:endParaRPr lang="en-US" sz="1000" dirty="0">
                  <a:solidFill>
                    <a:srgbClr val="434343"/>
                  </a:solidFill>
                </a:endParaRPr>
              </a:p>
            </p:txBody>
          </p:sp>
        </p:grpSp>
        <p:grpSp>
          <p:nvGrpSpPr>
            <p:cNvPr id="70" name="Group 658"/>
            <p:cNvGrpSpPr/>
            <p:nvPr/>
          </p:nvGrpSpPr>
          <p:grpSpPr>
            <a:xfrm>
              <a:off x="10794972" y="6785500"/>
              <a:ext cx="5059207" cy="902959"/>
              <a:chOff x="-1" y="-1"/>
              <a:chExt cx="5059205" cy="993252"/>
            </a:xfrm>
          </p:grpSpPr>
          <p:sp>
            <p:nvSpPr>
              <p:cNvPr id="71" name="Shape 656"/>
              <p:cNvSpPr/>
              <p:nvPr/>
            </p:nvSpPr>
            <p:spPr>
              <a:xfrm>
                <a:off x="-1" y="-1"/>
                <a:ext cx="4998728" cy="993252"/>
              </a:xfrm>
              <a:prstGeom prst="rect">
                <a:avLst/>
              </a:prstGeom>
              <a:solidFill>
                <a:schemeClr val="bg1">
                  <a:lumMod val="75000"/>
                </a:schemeClr>
              </a:solidFill>
              <a:ln w="12700" cap="flat">
                <a:noFill/>
                <a:miter lim="400000"/>
              </a:ln>
              <a:effectLst/>
            </p:spPr>
            <p:txBody>
              <a:bodyPr wrap="square" lIns="0" tIns="0" rIns="0" bIns="0" numCol="1" anchor="ctr">
                <a:noAutofit/>
              </a:bodyPr>
              <a:lstStyle/>
              <a:p>
                <a:pPr defTabSz="257163">
                  <a:lnSpc>
                    <a:spcPct val="90000"/>
                  </a:lnSpc>
                  <a:defRPr sz="3200">
                    <a:solidFill>
                      <a:srgbClr val="FFFFFF"/>
                    </a:solidFill>
                  </a:defRPr>
                </a:pPr>
                <a:endParaRPr/>
              </a:p>
            </p:txBody>
          </p:sp>
          <p:sp>
            <p:nvSpPr>
              <p:cNvPr id="72" name="Shape 657"/>
              <p:cNvSpPr/>
              <p:nvPr/>
            </p:nvSpPr>
            <p:spPr>
              <a:xfrm>
                <a:off x="60477" y="238326"/>
                <a:ext cx="4998727" cy="51659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0956" tIns="60956" rIns="60956" bIns="60956" numCol="1" anchor="ctr">
                <a:spAutoFit/>
              </a:bodyPr>
              <a:lstStyle>
                <a:lvl1pPr defTabSz="609570">
                  <a:lnSpc>
                    <a:spcPct val="90000"/>
                  </a:lnSpc>
                  <a:defRPr sz="2000">
                    <a:solidFill>
                      <a:srgbClr val="A6A6A6"/>
                    </a:solidFill>
                  </a:defRPr>
                </a:lvl1pPr>
              </a:lstStyle>
              <a:p>
                <a:pPr algn="ctr"/>
                <a:r>
                  <a:rPr lang="en-US" sz="1000" dirty="0" smtClean="0">
                    <a:solidFill>
                      <a:srgbClr val="434343"/>
                    </a:solidFill>
                  </a:rPr>
                  <a:t>Faster Turn-Around for New Data</a:t>
                </a:r>
                <a:endParaRPr lang="en-US" sz="1000" dirty="0">
                  <a:solidFill>
                    <a:srgbClr val="434343"/>
                  </a:solidFill>
                </a:endParaRPr>
              </a:p>
            </p:txBody>
          </p:sp>
        </p:grpSp>
        <p:grpSp>
          <p:nvGrpSpPr>
            <p:cNvPr id="73" name="Group 662"/>
            <p:cNvGrpSpPr/>
            <p:nvPr/>
          </p:nvGrpSpPr>
          <p:grpSpPr>
            <a:xfrm>
              <a:off x="590525" y="4789925"/>
              <a:ext cx="4998732" cy="902955"/>
              <a:chOff x="-1" y="-1"/>
              <a:chExt cx="4998728" cy="993248"/>
            </a:xfrm>
          </p:grpSpPr>
          <p:sp>
            <p:nvSpPr>
              <p:cNvPr id="74" name="Shape 660"/>
              <p:cNvSpPr/>
              <p:nvPr/>
            </p:nvSpPr>
            <p:spPr>
              <a:xfrm>
                <a:off x="-1" y="-1"/>
                <a:ext cx="4998728" cy="993248"/>
              </a:xfrm>
              <a:prstGeom prst="rect">
                <a:avLst/>
              </a:prstGeom>
              <a:solidFill>
                <a:schemeClr val="bg1">
                  <a:lumMod val="75000"/>
                </a:schemeClr>
              </a:solidFill>
              <a:ln w="12700" cap="flat">
                <a:noFill/>
                <a:miter lim="400000"/>
              </a:ln>
              <a:effectLst/>
            </p:spPr>
            <p:txBody>
              <a:bodyPr wrap="square" lIns="0" tIns="0" rIns="0" bIns="0" numCol="1" anchor="ctr">
                <a:noAutofit/>
              </a:bodyPr>
              <a:lstStyle/>
              <a:p>
                <a:pPr defTabSz="257163">
                  <a:lnSpc>
                    <a:spcPct val="90000"/>
                  </a:lnSpc>
                  <a:defRPr sz="3200">
                    <a:solidFill>
                      <a:srgbClr val="FFFFFF"/>
                    </a:solidFill>
                  </a:defRPr>
                </a:pPr>
                <a:endParaRPr/>
              </a:p>
            </p:txBody>
          </p:sp>
          <p:sp>
            <p:nvSpPr>
              <p:cNvPr id="75" name="Shape 661"/>
              <p:cNvSpPr/>
              <p:nvPr/>
            </p:nvSpPr>
            <p:spPr>
              <a:xfrm>
                <a:off x="44349" y="102910"/>
                <a:ext cx="4914054" cy="787434"/>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0956" tIns="60956" rIns="60956" bIns="60956" numCol="1" anchor="ctr">
                <a:spAutoFit/>
              </a:bodyPr>
              <a:lstStyle>
                <a:lvl1pPr defTabSz="609570">
                  <a:lnSpc>
                    <a:spcPct val="90000"/>
                  </a:lnSpc>
                  <a:defRPr sz="2000" b="1"/>
                </a:lvl1pPr>
              </a:lstStyle>
              <a:p>
                <a:pPr lvl="0" algn="ctr">
                  <a:defRPr sz="1800" b="0">
                    <a:solidFill>
                      <a:srgbClr val="000000"/>
                    </a:solidFill>
                  </a:defRPr>
                </a:pPr>
                <a:r>
                  <a:rPr sz="1000" dirty="0">
                    <a:solidFill>
                      <a:schemeClr val="tx1">
                        <a:lumMod val="90000"/>
                        <a:lumOff val="10000"/>
                      </a:schemeClr>
                    </a:solidFill>
                  </a:rPr>
                  <a:t>Create one of the world’s greatest leadership cultures</a:t>
                </a:r>
              </a:p>
            </p:txBody>
          </p:sp>
        </p:grpSp>
        <p:grpSp>
          <p:nvGrpSpPr>
            <p:cNvPr id="76" name="Group 665"/>
            <p:cNvGrpSpPr/>
            <p:nvPr/>
          </p:nvGrpSpPr>
          <p:grpSpPr>
            <a:xfrm>
              <a:off x="590526" y="5783172"/>
              <a:ext cx="5032598" cy="902954"/>
              <a:chOff x="0" y="0"/>
              <a:chExt cx="5032594" cy="993247"/>
            </a:xfrm>
          </p:grpSpPr>
          <p:sp>
            <p:nvSpPr>
              <p:cNvPr id="77" name="Shape 663"/>
              <p:cNvSpPr/>
              <p:nvPr/>
            </p:nvSpPr>
            <p:spPr>
              <a:xfrm>
                <a:off x="0" y="0"/>
                <a:ext cx="4998728" cy="993247"/>
              </a:xfrm>
              <a:prstGeom prst="rect">
                <a:avLst/>
              </a:prstGeom>
              <a:solidFill>
                <a:schemeClr val="bg1">
                  <a:lumMod val="75000"/>
                </a:schemeClr>
              </a:solidFill>
              <a:ln w="12700" cap="flat">
                <a:noFill/>
                <a:miter lim="400000"/>
              </a:ln>
              <a:effectLst/>
            </p:spPr>
            <p:txBody>
              <a:bodyPr wrap="square" lIns="0" tIns="0" rIns="0" bIns="0" numCol="1" anchor="ctr">
                <a:noAutofit/>
              </a:bodyPr>
              <a:lstStyle/>
              <a:p>
                <a:pPr defTabSz="257163">
                  <a:lnSpc>
                    <a:spcPct val="90000"/>
                  </a:lnSpc>
                  <a:defRPr sz="3200">
                    <a:solidFill>
                      <a:srgbClr val="FFFFFF"/>
                    </a:solidFill>
                  </a:defRPr>
                </a:pPr>
                <a:endParaRPr/>
              </a:p>
            </p:txBody>
          </p:sp>
          <p:sp>
            <p:nvSpPr>
              <p:cNvPr id="78" name="Shape 664"/>
              <p:cNvSpPr/>
              <p:nvPr/>
            </p:nvSpPr>
            <p:spPr>
              <a:xfrm>
                <a:off x="33868" y="238327"/>
                <a:ext cx="4998726" cy="516593"/>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0956" tIns="60956" rIns="60956" bIns="60956" numCol="1" anchor="ctr">
                <a:spAutoFit/>
              </a:bodyPr>
              <a:lstStyle>
                <a:lvl1pPr defTabSz="609570">
                  <a:lnSpc>
                    <a:spcPct val="90000"/>
                  </a:lnSpc>
                  <a:defRPr sz="2000" b="1"/>
                </a:lvl1pPr>
              </a:lstStyle>
              <a:p>
                <a:pPr lvl="0" algn="ctr">
                  <a:defRPr sz="1800" b="0">
                    <a:solidFill>
                      <a:srgbClr val="000000"/>
                    </a:solidFill>
                  </a:defRPr>
                </a:pPr>
                <a:r>
                  <a:rPr lang="en-US" sz="1000" dirty="0" smtClean="0">
                    <a:solidFill>
                      <a:srgbClr val="535353"/>
                    </a:solidFill>
                  </a:rPr>
                  <a:t>Make </a:t>
                </a:r>
                <a:r>
                  <a:rPr lang="en-US" sz="1000" dirty="0" err="1" smtClean="0">
                    <a:solidFill>
                      <a:srgbClr val="535353"/>
                    </a:solidFill>
                  </a:rPr>
                  <a:t>Rackers</a:t>
                </a:r>
                <a:r>
                  <a:rPr lang="en-US" sz="1000" dirty="0" smtClean="0">
                    <a:solidFill>
                      <a:srgbClr val="535353"/>
                    </a:solidFill>
                  </a:rPr>
                  <a:t> Lives More Efficient with Data</a:t>
                </a:r>
                <a:endParaRPr sz="1000" dirty="0">
                  <a:solidFill>
                    <a:srgbClr val="535353"/>
                  </a:solidFill>
                </a:endParaRPr>
              </a:p>
            </p:txBody>
          </p:sp>
        </p:grpSp>
        <p:grpSp>
          <p:nvGrpSpPr>
            <p:cNvPr id="79" name="Group 668"/>
            <p:cNvGrpSpPr/>
            <p:nvPr/>
          </p:nvGrpSpPr>
          <p:grpSpPr>
            <a:xfrm>
              <a:off x="590525" y="6776417"/>
              <a:ext cx="5032599" cy="902956"/>
              <a:chOff x="-1" y="-1"/>
              <a:chExt cx="5032595" cy="993250"/>
            </a:xfrm>
          </p:grpSpPr>
          <p:sp>
            <p:nvSpPr>
              <p:cNvPr id="80" name="Shape 666"/>
              <p:cNvSpPr/>
              <p:nvPr/>
            </p:nvSpPr>
            <p:spPr>
              <a:xfrm>
                <a:off x="-1" y="-1"/>
                <a:ext cx="4998728" cy="993250"/>
              </a:xfrm>
              <a:prstGeom prst="rect">
                <a:avLst/>
              </a:prstGeom>
              <a:solidFill>
                <a:schemeClr val="bg1">
                  <a:lumMod val="75000"/>
                </a:schemeClr>
              </a:solidFill>
              <a:ln w="12700" cap="flat">
                <a:noFill/>
                <a:miter lim="400000"/>
              </a:ln>
              <a:effectLst/>
            </p:spPr>
            <p:txBody>
              <a:bodyPr wrap="square" lIns="0" tIns="0" rIns="0" bIns="0" numCol="1" anchor="ctr">
                <a:noAutofit/>
              </a:bodyPr>
              <a:lstStyle/>
              <a:p>
                <a:pPr defTabSz="257163">
                  <a:lnSpc>
                    <a:spcPct val="90000"/>
                  </a:lnSpc>
                  <a:defRPr sz="3200">
                    <a:solidFill>
                      <a:srgbClr val="FFFFFF"/>
                    </a:solidFill>
                  </a:defRPr>
                </a:pPr>
                <a:endParaRPr/>
              </a:p>
            </p:txBody>
          </p:sp>
          <p:sp>
            <p:nvSpPr>
              <p:cNvPr id="81" name="Shape 667"/>
              <p:cNvSpPr/>
              <p:nvPr/>
            </p:nvSpPr>
            <p:spPr>
              <a:xfrm>
                <a:off x="33867" y="75321"/>
                <a:ext cx="4998727" cy="84260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60956" tIns="60956" rIns="60956" bIns="60956" numCol="1" anchor="ctr">
                <a:spAutoFit/>
              </a:bodyPr>
              <a:lstStyle>
                <a:lvl1pPr defTabSz="609570">
                  <a:lnSpc>
                    <a:spcPct val="90000"/>
                  </a:lnSpc>
                  <a:defRPr sz="2000" b="1"/>
                </a:lvl1pPr>
              </a:lstStyle>
              <a:p>
                <a:pPr algn="ctr" defTabSz="257163">
                  <a:lnSpc>
                    <a:spcPct val="100000"/>
                  </a:lnSpc>
                  <a:defRPr/>
                </a:pPr>
                <a:r>
                  <a:rPr lang="en-US" sz="1000" b="0" dirty="0">
                    <a:solidFill>
                      <a:srgbClr val="434343"/>
                    </a:solidFill>
                  </a:rPr>
                  <a:t>Ensure every </a:t>
                </a:r>
                <a:r>
                  <a:rPr lang="en-US" sz="1000" b="0" dirty="0" err="1">
                    <a:solidFill>
                      <a:srgbClr val="434343"/>
                    </a:solidFill>
                  </a:rPr>
                  <a:t>Racker</a:t>
                </a:r>
                <a:r>
                  <a:rPr lang="en-US" sz="1000" b="0" dirty="0">
                    <a:solidFill>
                      <a:srgbClr val="434343"/>
                    </a:solidFill>
                  </a:rPr>
                  <a:t> has clear goals and commits to delivering with excellence</a:t>
                </a:r>
              </a:p>
            </p:txBody>
          </p:sp>
        </p:grpSp>
      </p:grpSp>
    </p:spTree>
    <p:extLst>
      <p:ext uri="{BB962C8B-B14F-4D97-AF65-F5344CB8AC3E}">
        <p14:creationId xmlns:p14="http://schemas.microsoft.com/office/powerpoint/2010/main" val="1996601781"/>
      </p:ext>
    </p:extLst>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2" name="Rectangle 2"/>
          <p:cNvSpPr>
            <a:spLocks noGrp="1" noChangeArrowheads="1"/>
          </p:cNvSpPr>
          <p:nvPr>
            <p:ph type="title"/>
          </p:nvPr>
        </p:nvSpPr>
        <p:spPr>
          <a:prstGeom prst="rect">
            <a:avLst/>
          </a:prstGeom>
        </p:spPr>
        <p:txBody>
          <a:bodyPr/>
          <a:lstStyle/>
          <a:p>
            <a:r>
              <a:rPr lang="en-US" b="1" dirty="0" smtClean="0"/>
              <a:t>Create Trust in our Data</a:t>
            </a:r>
            <a:endParaRPr lang="en-US" b="1" dirty="0"/>
          </a:p>
        </p:txBody>
      </p:sp>
      <p:sp>
        <p:nvSpPr>
          <p:cNvPr id="3" name="Content Placeholder 2"/>
          <p:cNvSpPr>
            <a:spLocks noGrp="1"/>
          </p:cNvSpPr>
          <p:nvPr>
            <p:ph type="body" idx="1"/>
          </p:nvPr>
        </p:nvSpPr>
        <p:spPr>
          <a:xfrm>
            <a:off x="1388518" y="1768207"/>
            <a:ext cx="8229600" cy="2957220"/>
          </a:xfrm>
        </p:spPr>
        <p:txBody>
          <a:bodyPr/>
          <a:lstStyle/>
          <a:p>
            <a:pPr marL="285750" indent="-285750"/>
            <a:endParaRPr lang="en-US" sz="1400" dirty="0"/>
          </a:p>
          <a:p>
            <a:pPr marL="285750" indent="-285750"/>
            <a:r>
              <a:rPr lang="en-US" sz="1400" dirty="0"/>
              <a:t>Data Availability SLAs on critical datasets to be available at start and end of business days irrespective of geographic locations</a:t>
            </a:r>
          </a:p>
          <a:p>
            <a:pPr marL="285750" indent="-285750"/>
            <a:r>
              <a:rPr lang="en-US" sz="1400" dirty="0"/>
              <a:t>Build transparency tooling and visibility around our data quality and measures we are taking to ensure it’s accuracy and integrity. </a:t>
            </a:r>
          </a:p>
          <a:p>
            <a:pPr marL="285750" indent="-285750"/>
            <a:r>
              <a:rPr lang="en-US" sz="1400" dirty="0"/>
              <a:t>Initial versions of Usage, Monitoring, and Ticket data running on the platform with 24/7 support</a:t>
            </a:r>
          </a:p>
          <a:p>
            <a:pPr marL="285750" indent="-285750"/>
            <a:r>
              <a:rPr lang="en-US" sz="1400" dirty="0"/>
              <a:t>95% uptime of the global data platform</a:t>
            </a:r>
          </a:p>
          <a:p>
            <a:pPr marL="285750" indent="-285750"/>
            <a:r>
              <a:rPr lang="en-US" sz="1400" dirty="0"/>
              <a:t>Increase daily delta of the number of queries asked by users of our support platform by 20%</a:t>
            </a:r>
          </a:p>
          <a:p>
            <a:pPr marL="285750" indent="-285750"/>
            <a:r>
              <a:rPr lang="en-US" sz="1400" dirty="0"/>
              <a:t>Increase the number of users adopting the platform by 20%</a:t>
            </a:r>
          </a:p>
          <a:p>
            <a:pPr marL="285750" indent="-285750"/>
            <a:r>
              <a:rPr lang="en-US" sz="1400" dirty="0"/>
              <a:t>Decrease daily delta of the number of the questions people have about our platform. </a:t>
            </a:r>
          </a:p>
          <a:p>
            <a:pPr marL="285750" indent="-285750"/>
            <a:r>
              <a:rPr lang="en-US" sz="1400" dirty="0"/>
              <a:t>Positive NPS score and testimonials from </a:t>
            </a:r>
            <a:r>
              <a:rPr lang="en-US" sz="1400" dirty="0" smtClean="0"/>
              <a:t>customers</a:t>
            </a:r>
            <a:endParaRPr lang="en-US" sz="1400" dirty="0"/>
          </a:p>
        </p:txBody>
      </p:sp>
      <p:sp>
        <p:nvSpPr>
          <p:cNvPr id="58371" name="Slide Number Placeholder 5"/>
          <p:cNvSpPr>
            <a:spLocks noGrp="1"/>
          </p:cNvSpPr>
          <p:nvPr>
            <p:ph type="sldNum" sz="quarter" idx="4294967295"/>
          </p:nvPr>
        </p:nvSpPr>
        <p:spPr bwMode="auto">
          <a:xfrm>
            <a:off x="8961438" y="4738688"/>
            <a:ext cx="182562" cy="138112"/>
          </a:xfrm>
          <a:noFill/>
          <a:ln>
            <a:miter lim="800000"/>
            <a:headEnd/>
            <a:tailEnd/>
          </a:ln>
        </p:spPr>
        <p:txBody>
          <a:bodyPr/>
          <a:lstStyle/>
          <a:p>
            <a:fld id="{A9CF03ED-48C3-4738-83EF-B9CEC10BBBB3}" type="slidenum">
              <a:rPr lang="en-US" smtClean="0">
                <a:ea typeface="ＭＳ Ｐゴシック" pitchFamily="34" charset="-128"/>
              </a:rPr>
              <a:pPr/>
              <a:t>21</a:t>
            </a:fld>
            <a:endParaRPr lang="en-US" dirty="0" smtClean="0">
              <a:ea typeface="ＭＳ Ｐゴシック" pitchFamily="34" charset="-128"/>
            </a:endParaRPr>
          </a:p>
        </p:txBody>
      </p:sp>
      <p:sp>
        <p:nvSpPr>
          <p:cNvPr id="58375" name="Text Box 14"/>
          <p:cNvSpPr txBox="1">
            <a:spLocks noChangeArrowheads="1"/>
          </p:cNvSpPr>
          <p:nvPr/>
        </p:nvSpPr>
        <p:spPr bwMode="auto">
          <a:xfrm>
            <a:off x="340549" y="1994431"/>
            <a:ext cx="902974" cy="369332"/>
          </a:xfrm>
          <a:prstGeom prst="rect">
            <a:avLst/>
          </a:prstGeom>
          <a:noFill/>
          <a:ln w="9525">
            <a:noFill/>
            <a:miter lim="800000"/>
            <a:headEnd/>
            <a:tailEnd/>
          </a:ln>
        </p:spPr>
        <p:txBody>
          <a:bodyPr wrap="none">
            <a:spAutoFit/>
          </a:bodyPr>
          <a:lstStyle/>
          <a:p>
            <a:r>
              <a:rPr lang="en-US" b="1" dirty="0">
                <a:solidFill>
                  <a:srgbClr val="525252"/>
                </a:solidFill>
              </a:rPr>
              <a:t>Goals:</a:t>
            </a:r>
          </a:p>
        </p:txBody>
      </p:sp>
      <p:sp>
        <p:nvSpPr>
          <p:cNvPr id="9" name="Text Box 13"/>
          <p:cNvSpPr txBox="1">
            <a:spLocks noChangeArrowheads="1"/>
          </p:cNvSpPr>
          <p:nvPr/>
        </p:nvSpPr>
        <p:spPr bwMode="auto">
          <a:xfrm>
            <a:off x="340549" y="977429"/>
            <a:ext cx="1185090" cy="369332"/>
          </a:xfrm>
          <a:prstGeom prst="rect">
            <a:avLst/>
          </a:prstGeom>
          <a:noFill/>
          <a:ln w="9525">
            <a:noFill/>
            <a:miter lim="800000"/>
            <a:headEnd/>
            <a:tailEnd/>
          </a:ln>
        </p:spPr>
        <p:txBody>
          <a:bodyPr wrap="none">
            <a:spAutoFit/>
          </a:bodyPr>
          <a:lstStyle/>
          <a:p>
            <a:r>
              <a:rPr lang="en-US" b="1" dirty="0">
                <a:solidFill>
                  <a:srgbClr val="525252"/>
                </a:solidFill>
              </a:rPr>
              <a:t>Purpose:</a:t>
            </a:r>
          </a:p>
        </p:txBody>
      </p:sp>
      <p:sp>
        <p:nvSpPr>
          <p:cNvPr id="10" name="Text Box 15"/>
          <p:cNvSpPr txBox="1">
            <a:spLocks noChangeArrowheads="1"/>
          </p:cNvSpPr>
          <p:nvPr/>
        </p:nvSpPr>
        <p:spPr bwMode="auto">
          <a:xfrm>
            <a:off x="1557867" y="969744"/>
            <a:ext cx="7010400" cy="923330"/>
          </a:xfrm>
          <a:prstGeom prst="rect">
            <a:avLst/>
          </a:prstGeom>
          <a:noFill/>
          <a:ln w="9525">
            <a:noFill/>
            <a:miter lim="800000"/>
            <a:headEnd/>
            <a:tailEnd/>
          </a:ln>
        </p:spPr>
        <p:txBody>
          <a:bodyPr>
            <a:spAutoFit/>
          </a:bodyPr>
          <a:lstStyle/>
          <a:p>
            <a:r>
              <a:rPr lang="en-US" dirty="0" smtClean="0"/>
              <a:t>Create a trusted environment in which Rackspace can store it’s data and make that data trusted and easily accessible to the company. </a:t>
            </a:r>
            <a:endParaRPr lang="en-US" dirty="0">
              <a:solidFill>
                <a:srgbClr val="525252"/>
              </a:solidFill>
            </a:endParaRPr>
          </a:p>
        </p:txBody>
      </p:sp>
    </p:spTree>
    <p:extLst>
      <p:ext uri="{BB962C8B-B14F-4D97-AF65-F5344CB8AC3E}">
        <p14:creationId xmlns:p14="http://schemas.microsoft.com/office/powerpoint/2010/main" val="381365404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Accessibility and On-Boarding </a:t>
            </a:r>
            <a:br>
              <a:rPr lang="en-US" dirty="0"/>
            </a:br>
            <a:r>
              <a:rPr lang="en-US" sz="2000" dirty="0"/>
              <a:t>(Rackspace Data Dictionary) </a:t>
            </a:r>
          </a:p>
        </p:txBody>
      </p:sp>
      <p:sp>
        <p:nvSpPr>
          <p:cNvPr id="66565" name="Rectangle 19"/>
          <p:cNvSpPr>
            <a:spLocks noGrp="1" noChangeArrowheads="1"/>
          </p:cNvSpPr>
          <p:nvPr>
            <p:ph type="body" idx="1"/>
          </p:nvPr>
        </p:nvSpPr>
        <p:spPr>
          <a:xfrm>
            <a:off x="720608" y="2649764"/>
            <a:ext cx="8229600" cy="1086964"/>
          </a:xfrm>
          <a:prstGeom prst="rect">
            <a:avLst/>
          </a:prstGeom>
        </p:spPr>
        <p:txBody>
          <a:bodyPr anchor="ctr">
            <a:spAutoFit/>
          </a:bodyPr>
          <a:lstStyle/>
          <a:p>
            <a:pPr marL="177800" indent="-177800"/>
            <a:r>
              <a:rPr lang="en-US" sz="1400" dirty="0" smtClean="0">
                <a:solidFill>
                  <a:srgbClr val="000000"/>
                </a:solidFill>
                <a:ea typeface="ＭＳ Ｐゴシック" pitchFamily="34" charset="-128"/>
              </a:rPr>
              <a:t>Integration of Usage, Monitoring, and Ticket data into the data dictionary</a:t>
            </a:r>
          </a:p>
          <a:p>
            <a:pPr marL="177800" indent="-177800"/>
            <a:r>
              <a:rPr lang="en-US" sz="1400" dirty="0" smtClean="0">
                <a:solidFill>
                  <a:srgbClr val="000000"/>
                </a:solidFill>
                <a:ea typeface="ＭＳ Ｐゴシック" pitchFamily="34" charset="-128"/>
              </a:rPr>
              <a:t>Consistency across how </a:t>
            </a:r>
            <a:r>
              <a:rPr lang="en-US" sz="1400" dirty="0" err="1">
                <a:solidFill>
                  <a:srgbClr val="000000"/>
                </a:solidFill>
                <a:ea typeface="ＭＳ Ｐゴシック" pitchFamily="34" charset="-128"/>
              </a:rPr>
              <a:t>R</a:t>
            </a:r>
            <a:r>
              <a:rPr lang="en-US" sz="1400" dirty="0" err="1" smtClean="0">
                <a:solidFill>
                  <a:srgbClr val="000000"/>
                </a:solidFill>
                <a:ea typeface="ＭＳ Ｐゴシック" pitchFamily="34" charset="-128"/>
              </a:rPr>
              <a:t>ackers</a:t>
            </a:r>
            <a:r>
              <a:rPr lang="en-US" sz="1400" dirty="0" smtClean="0">
                <a:solidFill>
                  <a:srgbClr val="000000"/>
                </a:solidFill>
                <a:ea typeface="ＭＳ Ｐゴシック" pitchFamily="34" charset="-128"/>
              </a:rPr>
              <a:t> find information they need at the company</a:t>
            </a:r>
          </a:p>
          <a:p>
            <a:pPr marL="177800" indent="-177800"/>
            <a:r>
              <a:rPr lang="en-US" sz="1400" dirty="0" smtClean="0">
                <a:solidFill>
                  <a:srgbClr val="000000"/>
                </a:solidFill>
                <a:ea typeface="ＭＳ Ｐゴシック" pitchFamily="34" charset="-128"/>
              </a:rPr>
              <a:t>Average of 50 unique users per day</a:t>
            </a:r>
          </a:p>
          <a:p>
            <a:pPr marL="177800" indent="-177800"/>
            <a:r>
              <a:rPr lang="en-US" sz="1400" dirty="0" smtClean="0">
                <a:solidFill>
                  <a:srgbClr val="000000"/>
                </a:solidFill>
                <a:ea typeface="ＭＳ Ｐゴシック" pitchFamily="34" charset="-128"/>
              </a:rPr>
              <a:t>New users can onboard to our datasets and write queries in 2 weeks</a:t>
            </a:r>
          </a:p>
        </p:txBody>
      </p:sp>
      <p:sp>
        <p:nvSpPr>
          <p:cNvPr id="66563" name="Slide Number Placeholder 5"/>
          <p:cNvSpPr>
            <a:spLocks noGrp="1"/>
          </p:cNvSpPr>
          <p:nvPr>
            <p:ph type="sldNum" sz="quarter" idx="4294967295"/>
          </p:nvPr>
        </p:nvSpPr>
        <p:spPr bwMode="auto">
          <a:xfrm>
            <a:off x="8961438" y="4738688"/>
            <a:ext cx="182562" cy="138112"/>
          </a:xfrm>
          <a:noFill/>
          <a:ln>
            <a:miter lim="800000"/>
            <a:headEnd/>
            <a:tailEnd/>
          </a:ln>
        </p:spPr>
        <p:txBody>
          <a:bodyPr/>
          <a:lstStyle/>
          <a:p>
            <a:fld id="{8EA874E7-2BB2-433D-9AFB-5394A5EBDB31}" type="slidenum">
              <a:rPr lang="en-US" smtClean="0">
                <a:solidFill>
                  <a:srgbClr val="000000"/>
                </a:solidFill>
                <a:ea typeface="ＭＳ Ｐゴシック" pitchFamily="34" charset="-128"/>
              </a:rPr>
              <a:pPr/>
              <a:t>22</a:t>
            </a:fld>
            <a:endParaRPr lang="en-US" smtClean="0">
              <a:solidFill>
                <a:srgbClr val="000000"/>
              </a:solidFill>
              <a:ea typeface="ＭＳ Ｐゴシック" pitchFamily="34" charset="-128"/>
            </a:endParaRPr>
          </a:p>
        </p:txBody>
      </p:sp>
      <p:sp>
        <p:nvSpPr>
          <p:cNvPr id="66568" name="Text Box 15"/>
          <p:cNvSpPr txBox="1">
            <a:spLocks noChangeArrowheads="1"/>
          </p:cNvSpPr>
          <p:nvPr/>
        </p:nvSpPr>
        <p:spPr bwMode="auto">
          <a:xfrm>
            <a:off x="1447800" y="1323975"/>
            <a:ext cx="7010400" cy="923330"/>
          </a:xfrm>
          <a:prstGeom prst="rect">
            <a:avLst/>
          </a:prstGeom>
          <a:noFill/>
          <a:ln w="9525">
            <a:noFill/>
            <a:miter lim="800000"/>
            <a:headEnd/>
            <a:tailEnd/>
          </a:ln>
        </p:spPr>
        <p:txBody>
          <a:bodyPr>
            <a:spAutoFit/>
          </a:bodyPr>
          <a:lstStyle/>
          <a:p>
            <a:pPr defTabSz="914400"/>
            <a:r>
              <a:rPr lang="en-US" dirty="0" smtClean="0">
                <a:solidFill>
                  <a:srgbClr val="000000"/>
                </a:solidFill>
              </a:rPr>
              <a:t>To Provide </a:t>
            </a:r>
            <a:r>
              <a:rPr lang="en-US" dirty="0" err="1" smtClean="0">
                <a:solidFill>
                  <a:srgbClr val="000000"/>
                </a:solidFill>
              </a:rPr>
              <a:t>Rackers</a:t>
            </a:r>
            <a:r>
              <a:rPr lang="en-US" dirty="0" smtClean="0">
                <a:solidFill>
                  <a:srgbClr val="000000"/>
                </a:solidFill>
              </a:rPr>
              <a:t> with a single lens on the data available to them at Rackspace. </a:t>
            </a:r>
            <a:endParaRPr lang="en-US" dirty="0">
              <a:solidFill>
                <a:srgbClr val="000000"/>
              </a:solidFill>
            </a:endParaRPr>
          </a:p>
          <a:p>
            <a:pPr defTabSz="914400"/>
            <a:endParaRPr lang="en-US" dirty="0">
              <a:solidFill>
                <a:srgbClr val="000000"/>
              </a:solidFill>
            </a:endParaRPr>
          </a:p>
        </p:txBody>
      </p:sp>
      <p:sp>
        <p:nvSpPr>
          <p:cNvPr id="10" name="Rectangle 2"/>
          <p:cNvSpPr txBox="1">
            <a:spLocks noChangeArrowheads="1"/>
          </p:cNvSpPr>
          <p:nvPr/>
        </p:nvSpPr>
        <p:spPr>
          <a:xfrm>
            <a:off x="457200" y="68446"/>
            <a:ext cx="8610600" cy="731654"/>
          </a:xfrm>
          <a:prstGeom prst="rect">
            <a:avLst/>
          </a:prstGeom>
        </p:spPr>
        <p:txBody>
          <a:bodyPr vert="horz" lIns="0" tIns="0" rIns="0" bIns="45720" rtlCol="0" anchor="b" anchorCtr="0">
            <a:normAutofit/>
          </a:bodyPr>
          <a:lstStyle>
            <a:lvl1pPr algn="l" defTabSz="457200" rtl="0" eaLnBrk="1" latinLnBrk="0" hangingPunct="1">
              <a:lnSpc>
                <a:spcPct val="90000"/>
              </a:lnSpc>
              <a:spcBef>
                <a:spcPct val="0"/>
              </a:spcBef>
              <a:buNone/>
              <a:defRPr sz="3000" b="1" i="0" kern="800" baseline="0">
                <a:solidFill>
                  <a:srgbClr val="C40022"/>
                </a:solidFill>
                <a:latin typeface="+mj-lt"/>
                <a:ea typeface="+mj-ea"/>
                <a:cs typeface="Arial"/>
              </a:defRPr>
            </a:lvl1pPr>
          </a:lstStyle>
          <a:p>
            <a:endParaRPr lang="en-US" sz="1900" dirty="0"/>
          </a:p>
        </p:txBody>
      </p:sp>
      <p:sp>
        <p:nvSpPr>
          <p:cNvPr id="11" name="Text Box 13"/>
          <p:cNvSpPr txBox="1">
            <a:spLocks noChangeArrowheads="1"/>
          </p:cNvSpPr>
          <p:nvPr/>
        </p:nvSpPr>
        <p:spPr bwMode="auto">
          <a:xfrm>
            <a:off x="152401" y="1314450"/>
            <a:ext cx="1185090" cy="369332"/>
          </a:xfrm>
          <a:prstGeom prst="rect">
            <a:avLst/>
          </a:prstGeom>
          <a:noFill/>
          <a:ln w="9525">
            <a:noFill/>
            <a:miter lim="800000"/>
            <a:headEnd/>
            <a:tailEnd/>
          </a:ln>
        </p:spPr>
        <p:txBody>
          <a:bodyPr wrap="none">
            <a:spAutoFit/>
          </a:bodyPr>
          <a:lstStyle/>
          <a:p>
            <a:r>
              <a:rPr lang="en-US" b="1" dirty="0">
                <a:solidFill>
                  <a:srgbClr val="525252"/>
                </a:solidFill>
              </a:rPr>
              <a:t>Purpose:</a:t>
            </a:r>
          </a:p>
        </p:txBody>
      </p:sp>
      <p:sp>
        <p:nvSpPr>
          <p:cNvPr id="12" name="Text Box 14"/>
          <p:cNvSpPr txBox="1">
            <a:spLocks noChangeArrowheads="1"/>
          </p:cNvSpPr>
          <p:nvPr/>
        </p:nvSpPr>
        <p:spPr bwMode="auto">
          <a:xfrm>
            <a:off x="152401" y="2170972"/>
            <a:ext cx="902974" cy="369332"/>
          </a:xfrm>
          <a:prstGeom prst="rect">
            <a:avLst/>
          </a:prstGeom>
          <a:noFill/>
          <a:ln w="9525">
            <a:noFill/>
            <a:miter lim="800000"/>
            <a:headEnd/>
            <a:tailEnd/>
          </a:ln>
        </p:spPr>
        <p:txBody>
          <a:bodyPr wrap="none">
            <a:spAutoFit/>
          </a:bodyPr>
          <a:lstStyle/>
          <a:p>
            <a:r>
              <a:rPr lang="en-US" b="1" dirty="0">
                <a:solidFill>
                  <a:srgbClr val="525252"/>
                </a:solidFill>
              </a:rPr>
              <a:t>Goals:</a:t>
            </a:r>
          </a:p>
        </p:txBody>
      </p:sp>
    </p:spTree>
    <p:extLst>
      <p:ext uri="{BB962C8B-B14F-4D97-AF65-F5344CB8AC3E}">
        <p14:creationId xmlns:p14="http://schemas.microsoft.com/office/powerpoint/2010/main" val="220767661"/>
      </p:ext>
    </p:extLst>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8" name="Rectangle 2"/>
          <p:cNvSpPr>
            <a:spLocks noGrp="1" noChangeArrowheads="1"/>
          </p:cNvSpPr>
          <p:nvPr>
            <p:ph type="title"/>
          </p:nvPr>
        </p:nvSpPr>
        <p:spPr>
          <a:prstGeom prst="rect">
            <a:avLst/>
          </a:prstGeom>
        </p:spPr>
        <p:txBody>
          <a:bodyPr>
            <a:normAutofit/>
          </a:bodyPr>
          <a:lstStyle/>
          <a:p>
            <a:pPr algn="l"/>
            <a:r>
              <a:rPr lang="en-US" sz="2500" dirty="0">
                <a:ea typeface="ＭＳ Ｐゴシック" pitchFamily="34" charset="-128"/>
              </a:rPr>
              <a:t>Brainstorming</a:t>
            </a:r>
          </a:p>
        </p:txBody>
      </p:sp>
      <p:sp>
        <p:nvSpPr>
          <p:cNvPr id="3" name="Text Placeholder 2"/>
          <p:cNvSpPr>
            <a:spLocks noGrp="1"/>
          </p:cNvSpPr>
          <p:nvPr>
            <p:ph type="body" idx="1"/>
          </p:nvPr>
        </p:nvSpPr>
        <p:spPr/>
        <p:txBody>
          <a:bodyPr/>
          <a:lstStyle/>
          <a:p>
            <a:pPr marL="0" indent="0" algn="l" rtl="0" latinLnBrk="1" hangingPunct="0">
              <a:lnSpc>
                <a:spcPct val="100000"/>
              </a:lnSpc>
              <a:spcBef>
                <a:spcPts val="0"/>
              </a:spcBef>
              <a:buClrTx/>
              <a:buSzTx/>
              <a:buNone/>
            </a:pPr>
            <a:endParaRPr lang="en-US" sz="1100" dirty="0">
              <a:solidFill>
                <a:srgbClr val="333333"/>
              </a:solidFill>
            </a:endParaRPr>
          </a:p>
          <a:p>
            <a:pPr algn="l"/>
            <a:endParaRPr lang="en-US" sz="1100" dirty="0"/>
          </a:p>
        </p:txBody>
      </p:sp>
      <p:sp>
        <p:nvSpPr>
          <p:cNvPr id="62467" name="Slide Number Placeholder 5"/>
          <p:cNvSpPr>
            <a:spLocks noGrp="1"/>
          </p:cNvSpPr>
          <p:nvPr>
            <p:ph type="sldNum" sz="quarter" idx="4294967295"/>
          </p:nvPr>
        </p:nvSpPr>
        <p:spPr bwMode="auto">
          <a:xfrm>
            <a:off x="0" y="4960442"/>
            <a:ext cx="2895005" cy="77688"/>
          </a:xfrm>
          <a:noFill/>
          <a:ln>
            <a:miter lim="800000"/>
            <a:headEnd/>
            <a:tailEnd/>
          </a:ln>
        </p:spPr>
        <p:txBody>
          <a:bodyPr/>
          <a:lstStyle/>
          <a:p>
            <a:fld id="{92DD9FCE-ADEF-4EF4-93E9-B63FB2C6AD3C}" type="slidenum">
              <a:rPr lang="en-US" smtClean="0">
                <a:ea typeface="ＭＳ Ｐゴシック" pitchFamily="34" charset="-128"/>
              </a:rPr>
              <a:pPr/>
              <a:t>23</a:t>
            </a:fld>
            <a:endParaRPr lang="en-US" smtClean="0">
              <a:ea typeface="ＭＳ Ｐゴシック" pitchFamily="34" charset="-128"/>
            </a:endParaRPr>
          </a:p>
        </p:txBody>
      </p:sp>
      <p:pic>
        <p:nvPicPr>
          <p:cNvPr id="1042" name="Picture 18" descr="C:\Users\bran8348\AppData\Local\Microsoft\Windows\Temporary Internet Files\Content.Outlook\AMFIG5N7\IMG_0217 (2).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4823809">
            <a:off x="4001794" y="1002051"/>
            <a:ext cx="2359611" cy="314614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pic>
        <p:nvPicPr>
          <p:cNvPr id="1043" name="Picture 19" descr="C:\Users\bran8348\AppData\Local\Microsoft\Windows\Temporary Internet Files\Content.Outlook\AMFIG5N7\IMG_0219.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595081">
            <a:off x="4597294" y="2229976"/>
            <a:ext cx="2070897" cy="276119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pic>
        <p:nvPicPr>
          <p:cNvPr id="1045" name="Picture 21" descr="C:\Users\bran8348\AppData\Local\Microsoft\Windows\Temporary Internet Files\Content.Outlook\AMFIG5N7\IMG_0221.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rot="5904478">
            <a:off x="6051770" y="1478687"/>
            <a:ext cx="2137762" cy="285034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4" name="Rectangle 3"/>
          <p:cNvSpPr/>
          <p:nvPr/>
        </p:nvSpPr>
        <p:spPr>
          <a:xfrm>
            <a:off x="457062" y="1139208"/>
            <a:ext cx="4572000" cy="2821926"/>
          </a:xfrm>
          <a:prstGeom prst="rect">
            <a:avLst/>
          </a:prstGeom>
        </p:spPr>
        <p:txBody>
          <a:bodyPr lIns="51435" tIns="25718" rIns="51435" bIns="25718">
            <a:spAutoFit/>
          </a:bodyPr>
          <a:lstStyle/>
          <a:p>
            <a:pPr defTabSz="816428" fontAlgn="base">
              <a:spcBef>
                <a:spcPct val="0"/>
              </a:spcBef>
              <a:spcAft>
                <a:spcPct val="0"/>
              </a:spcAft>
            </a:pPr>
            <a:r>
              <a:rPr lang="en-US" altLang="en-US" sz="1100" b="1" dirty="0"/>
              <a:t>Brainstorming Team:</a:t>
            </a:r>
          </a:p>
          <a:p>
            <a:pPr defTabSz="816428" fontAlgn="base">
              <a:spcBef>
                <a:spcPct val="0"/>
              </a:spcBef>
              <a:spcAft>
                <a:spcPct val="0"/>
              </a:spcAft>
            </a:pPr>
            <a:endParaRPr lang="en-US" altLang="en-US" sz="1100" b="1" u="sng" dirty="0"/>
          </a:p>
          <a:p>
            <a:pPr defTabSz="816428" eaLnBrk="0" fontAlgn="base" hangingPunct="0">
              <a:spcBef>
                <a:spcPct val="0"/>
              </a:spcBef>
              <a:spcAft>
                <a:spcPct val="0"/>
              </a:spcAft>
            </a:pPr>
            <a:r>
              <a:rPr lang="en-US" altLang="en-US" sz="1100" dirty="0" err="1">
                <a:ea typeface="Calibri" pitchFamily="34" charset="0"/>
              </a:rPr>
              <a:t>Alaine</a:t>
            </a:r>
            <a:r>
              <a:rPr lang="en-US" altLang="en-US" sz="1100" dirty="0">
                <a:ea typeface="Calibri" pitchFamily="34" charset="0"/>
              </a:rPr>
              <a:t> </a:t>
            </a:r>
            <a:r>
              <a:rPr lang="en-US" altLang="en-US" sz="1100" dirty="0" err="1">
                <a:ea typeface="Calibri" pitchFamily="34" charset="0"/>
              </a:rPr>
              <a:t>Kotze</a:t>
            </a:r>
            <a:r>
              <a:rPr lang="en-US" altLang="en-US" sz="1100" dirty="0">
                <a:ea typeface="Calibri" pitchFamily="34" charset="0"/>
              </a:rPr>
              <a:t> — Finance US</a:t>
            </a:r>
            <a:endParaRPr lang="en-US" altLang="en-US" sz="1100" dirty="0"/>
          </a:p>
          <a:p>
            <a:pPr defTabSz="816428" eaLnBrk="0" fontAlgn="base" hangingPunct="0">
              <a:spcBef>
                <a:spcPct val="0"/>
              </a:spcBef>
              <a:spcAft>
                <a:spcPct val="0"/>
              </a:spcAft>
            </a:pPr>
            <a:r>
              <a:rPr lang="en-US" altLang="en-US" sz="1100" dirty="0">
                <a:ea typeface="Calibri" pitchFamily="34" charset="0"/>
              </a:rPr>
              <a:t>Daniel Morris -- Product</a:t>
            </a:r>
            <a:endParaRPr lang="en-US" altLang="en-US" sz="1100" dirty="0"/>
          </a:p>
          <a:p>
            <a:pPr defTabSz="816428" eaLnBrk="0" fontAlgn="base" hangingPunct="0">
              <a:spcBef>
                <a:spcPct val="0"/>
              </a:spcBef>
              <a:spcAft>
                <a:spcPct val="0"/>
              </a:spcAft>
            </a:pPr>
            <a:r>
              <a:rPr lang="en-US" altLang="en-US" sz="1100" dirty="0">
                <a:ea typeface="Calibri" pitchFamily="34" charset="0"/>
              </a:rPr>
              <a:t>Chris Caldwell — Marketing US</a:t>
            </a:r>
            <a:endParaRPr lang="en-US" altLang="en-US" sz="1100" dirty="0"/>
          </a:p>
          <a:p>
            <a:pPr defTabSz="816428" eaLnBrk="0" fontAlgn="base" hangingPunct="0">
              <a:spcBef>
                <a:spcPct val="0"/>
              </a:spcBef>
              <a:spcAft>
                <a:spcPct val="0"/>
              </a:spcAft>
            </a:pPr>
            <a:r>
              <a:rPr lang="en-US" altLang="en-US" sz="1100" dirty="0">
                <a:ea typeface="Calibri" pitchFamily="34" charset="0"/>
              </a:rPr>
              <a:t>Andres </a:t>
            </a:r>
            <a:r>
              <a:rPr lang="en-US" altLang="en-US" sz="1100" dirty="0" err="1">
                <a:ea typeface="Calibri" pitchFamily="34" charset="0"/>
              </a:rPr>
              <a:t>Elizondo</a:t>
            </a:r>
            <a:r>
              <a:rPr lang="en-US" altLang="en-US" sz="1100" dirty="0">
                <a:ea typeface="Calibri" pitchFamily="34" charset="0"/>
              </a:rPr>
              <a:t> — Finance International</a:t>
            </a:r>
            <a:endParaRPr lang="en-US" altLang="en-US" sz="1100" dirty="0"/>
          </a:p>
          <a:p>
            <a:pPr defTabSz="816428" eaLnBrk="0" fontAlgn="base" hangingPunct="0">
              <a:spcBef>
                <a:spcPct val="0"/>
              </a:spcBef>
              <a:spcAft>
                <a:spcPct val="0"/>
              </a:spcAft>
            </a:pPr>
            <a:r>
              <a:rPr lang="en-US" altLang="en-US" sz="1100" dirty="0">
                <a:ea typeface="Calibri" pitchFamily="34" charset="0"/>
              </a:rPr>
              <a:t>Andrew Kirby — Sales International</a:t>
            </a:r>
            <a:endParaRPr lang="en-US" altLang="en-US" sz="1100" dirty="0"/>
          </a:p>
          <a:p>
            <a:pPr defTabSz="816428" eaLnBrk="0" fontAlgn="base" hangingPunct="0">
              <a:spcBef>
                <a:spcPct val="0"/>
              </a:spcBef>
              <a:spcAft>
                <a:spcPct val="0"/>
              </a:spcAft>
            </a:pPr>
            <a:r>
              <a:rPr lang="en-US" altLang="en-US" sz="1100" dirty="0">
                <a:ea typeface="Calibri" pitchFamily="34" charset="0"/>
              </a:rPr>
              <a:t>Robin Taylor — Marketing International</a:t>
            </a:r>
            <a:endParaRPr lang="en-US" altLang="en-US" sz="1100" dirty="0"/>
          </a:p>
          <a:p>
            <a:pPr defTabSz="816428" eaLnBrk="0" fontAlgn="base" hangingPunct="0">
              <a:spcBef>
                <a:spcPct val="0"/>
              </a:spcBef>
              <a:spcAft>
                <a:spcPct val="0"/>
              </a:spcAft>
            </a:pPr>
            <a:r>
              <a:rPr lang="en-US" altLang="en-US" sz="1100" dirty="0">
                <a:ea typeface="Calibri" pitchFamily="34" charset="0"/>
              </a:rPr>
              <a:t>Patrick Booth — Support International</a:t>
            </a:r>
            <a:endParaRPr lang="en-US" altLang="en-US" sz="1100" dirty="0"/>
          </a:p>
          <a:p>
            <a:pPr defTabSz="816428" eaLnBrk="0" fontAlgn="base" hangingPunct="0">
              <a:spcBef>
                <a:spcPct val="0"/>
              </a:spcBef>
              <a:spcAft>
                <a:spcPct val="0"/>
              </a:spcAft>
            </a:pPr>
            <a:r>
              <a:rPr lang="en-US" altLang="en-US" sz="1100" dirty="0">
                <a:ea typeface="Calibri" pitchFamily="34" charset="0"/>
              </a:rPr>
              <a:t>Kim Thorpe – RPC</a:t>
            </a:r>
          </a:p>
          <a:p>
            <a:pPr defTabSz="816428" eaLnBrk="0" fontAlgn="base" hangingPunct="0">
              <a:spcBef>
                <a:spcPct val="0"/>
              </a:spcBef>
              <a:spcAft>
                <a:spcPct val="0"/>
              </a:spcAft>
            </a:pPr>
            <a:r>
              <a:rPr lang="en-US" altLang="en-US" sz="1100" dirty="0"/>
              <a:t>Nick </a:t>
            </a:r>
            <a:r>
              <a:rPr lang="en-US" altLang="en-US" sz="1100" dirty="0" err="1"/>
              <a:t>Kolegraff</a:t>
            </a:r>
            <a:r>
              <a:rPr lang="en-US" altLang="en-US" sz="1100" dirty="0"/>
              <a:t> – GET</a:t>
            </a:r>
          </a:p>
          <a:p>
            <a:pPr defTabSz="816428" eaLnBrk="0" fontAlgn="base" hangingPunct="0">
              <a:spcBef>
                <a:spcPct val="0"/>
              </a:spcBef>
              <a:spcAft>
                <a:spcPct val="0"/>
              </a:spcAft>
            </a:pPr>
            <a:r>
              <a:rPr lang="en-US" altLang="en-US" sz="1100" dirty="0"/>
              <a:t>Brant Goering / Teresa </a:t>
            </a:r>
            <a:r>
              <a:rPr lang="en-US" altLang="en-US" sz="1100" dirty="0" err="1"/>
              <a:t>Dophied</a:t>
            </a:r>
            <a:r>
              <a:rPr lang="en-US" altLang="en-US" sz="1100" dirty="0"/>
              <a:t> – OE</a:t>
            </a:r>
          </a:p>
          <a:p>
            <a:pPr algn="l"/>
            <a:r>
              <a:rPr lang="en-US" sz="1100" dirty="0"/>
              <a:t>Rachel Woodson – Support Operations</a:t>
            </a:r>
          </a:p>
          <a:p>
            <a:pPr algn="l"/>
            <a:r>
              <a:rPr lang="en-US" sz="1100" dirty="0"/>
              <a:t>Andy Crockett – Marketing Operations</a:t>
            </a:r>
          </a:p>
          <a:p>
            <a:pPr algn="l"/>
            <a:r>
              <a:rPr lang="en-US" sz="1100" dirty="0"/>
              <a:t>Larry Maya – Support Operations</a:t>
            </a:r>
          </a:p>
          <a:p>
            <a:pPr algn="l"/>
            <a:r>
              <a:rPr lang="en-US" sz="1100" dirty="0" err="1"/>
              <a:t>Beckie</a:t>
            </a:r>
            <a:r>
              <a:rPr lang="en-US" sz="1100" dirty="0"/>
              <a:t> Trevino – Cloud Support </a:t>
            </a:r>
          </a:p>
        </p:txBody>
      </p:sp>
      <p:grpSp>
        <p:nvGrpSpPr>
          <p:cNvPr id="17" name="Group 16"/>
          <p:cNvGrpSpPr/>
          <p:nvPr/>
        </p:nvGrpSpPr>
        <p:grpSpPr>
          <a:xfrm>
            <a:off x="4409971" y="471487"/>
            <a:ext cx="4349917" cy="385136"/>
            <a:chOff x="7868357" y="657501"/>
            <a:chExt cx="8223954" cy="728138"/>
          </a:xfrm>
        </p:grpSpPr>
        <p:sp>
          <p:nvSpPr>
            <p:cNvPr id="18" name="AutoShape 1033"/>
            <p:cNvSpPr>
              <a:spLocks noChangeArrowheads="1"/>
            </p:cNvSpPr>
            <p:nvPr/>
          </p:nvSpPr>
          <p:spPr bwMode="auto">
            <a:xfrm>
              <a:off x="10538181" y="657501"/>
              <a:ext cx="1546578" cy="726016"/>
            </a:xfrm>
            <a:prstGeom prst="chevron">
              <a:avLst>
                <a:gd name="adj" fmla="val 21635"/>
              </a:avLst>
            </a:prstGeom>
            <a:solidFill>
              <a:schemeClr val="accent1"/>
            </a:solidFill>
            <a:ln w="9525">
              <a:solidFill>
                <a:schemeClr val="tx1"/>
              </a:solidFill>
              <a:miter lim="800000"/>
              <a:headEnd/>
              <a:tailEnd/>
            </a:ln>
          </p:spPr>
          <p:txBody>
            <a:bodyPr wrap="none" lIns="145143" tIns="72571" rIns="145143" bIns="72571" anchor="ctr"/>
            <a:lstStyle/>
            <a:p>
              <a:pPr algn="ctr"/>
              <a:r>
                <a:rPr lang="en-US" sz="800">
                  <a:solidFill>
                    <a:schemeClr val="bg1"/>
                  </a:solidFill>
                </a:rPr>
                <a:t>Framing</a:t>
              </a:r>
            </a:p>
          </p:txBody>
        </p:sp>
        <p:sp>
          <p:nvSpPr>
            <p:cNvPr id="19" name="AutoShape 1035"/>
            <p:cNvSpPr>
              <a:spLocks noChangeArrowheads="1"/>
            </p:cNvSpPr>
            <p:nvPr/>
          </p:nvSpPr>
          <p:spPr bwMode="auto">
            <a:xfrm>
              <a:off x="14545733" y="657501"/>
              <a:ext cx="1546578" cy="726016"/>
            </a:xfrm>
            <a:prstGeom prst="chevron">
              <a:avLst>
                <a:gd name="adj" fmla="val 21635"/>
              </a:avLst>
            </a:prstGeom>
            <a:solidFill>
              <a:schemeClr val="accent1"/>
            </a:solidFill>
            <a:ln w="9525">
              <a:solidFill>
                <a:schemeClr val="tx1"/>
              </a:solidFill>
              <a:miter lim="800000"/>
              <a:headEnd/>
              <a:tailEnd/>
            </a:ln>
          </p:spPr>
          <p:txBody>
            <a:bodyPr wrap="none" lIns="145143" tIns="72571" rIns="145143" bIns="72571" anchor="ctr"/>
            <a:lstStyle/>
            <a:p>
              <a:pPr algn="ctr"/>
              <a:r>
                <a:rPr lang="en-US" sz="800">
                  <a:solidFill>
                    <a:schemeClr val="bg1"/>
                  </a:solidFill>
                </a:rPr>
                <a:t>   Review &amp;</a:t>
              </a:r>
            </a:p>
            <a:p>
              <a:pPr algn="ctr"/>
              <a:r>
                <a:rPr lang="en-US" sz="800">
                  <a:solidFill>
                    <a:schemeClr val="bg1"/>
                  </a:solidFill>
                </a:rPr>
                <a:t>   Evaluation</a:t>
              </a:r>
            </a:p>
          </p:txBody>
        </p:sp>
        <p:sp>
          <p:nvSpPr>
            <p:cNvPr id="20" name="AutoShape 1031"/>
            <p:cNvSpPr>
              <a:spLocks noChangeArrowheads="1"/>
            </p:cNvSpPr>
            <p:nvPr/>
          </p:nvSpPr>
          <p:spPr bwMode="auto">
            <a:xfrm>
              <a:off x="9211733" y="659622"/>
              <a:ext cx="1546578" cy="726017"/>
            </a:xfrm>
            <a:prstGeom prst="chevron">
              <a:avLst>
                <a:gd name="adj" fmla="val 21635"/>
              </a:avLst>
            </a:prstGeom>
            <a:solidFill>
              <a:srgbClr val="A7A7A7"/>
            </a:solidFill>
            <a:ln w="9525">
              <a:solidFill>
                <a:schemeClr val="tx1"/>
              </a:solidFill>
              <a:miter lim="800000"/>
              <a:headEnd/>
              <a:tailEnd/>
            </a:ln>
          </p:spPr>
          <p:txBody>
            <a:bodyPr wrap="none" lIns="145143" tIns="72571" rIns="145143" bIns="72571" anchor="ctr"/>
            <a:lstStyle/>
            <a:p>
              <a:pPr algn="ctr"/>
              <a:r>
                <a:rPr lang="en-US" sz="800" dirty="0"/>
                <a:t>   Brainstorm</a:t>
              </a:r>
            </a:p>
          </p:txBody>
        </p:sp>
        <p:sp>
          <p:nvSpPr>
            <p:cNvPr id="21" name="AutoShape 1035"/>
            <p:cNvSpPr>
              <a:spLocks noChangeArrowheads="1"/>
            </p:cNvSpPr>
            <p:nvPr/>
          </p:nvSpPr>
          <p:spPr bwMode="auto">
            <a:xfrm>
              <a:off x="7868357" y="659622"/>
              <a:ext cx="1546578" cy="726017"/>
            </a:xfrm>
            <a:prstGeom prst="chevron">
              <a:avLst>
                <a:gd name="adj" fmla="val 21635"/>
              </a:avLst>
            </a:prstGeom>
            <a:solidFill>
              <a:srgbClr val="D01028"/>
            </a:solidFill>
            <a:ln w="9525">
              <a:solidFill>
                <a:schemeClr val="tx1"/>
              </a:solidFill>
              <a:miter lim="800000"/>
              <a:headEnd/>
              <a:tailEnd/>
            </a:ln>
          </p:spPr>
          <p:txBody>
            <a:bodyPr wrap="none" lIns="145143" tIns="72571" rIns="145143" bIns="72571" anchor="ctr"/>
            <a:lstStyle/>
            <a:p>
              <a:pPr algn="ctr"/>
              <a:r>
                <a:rPr lang="en-US" sz="800" dirty="0">
                  <a:solidFill>
                    <a:schemeClr val="bg1"/>
                  </a:solidFill>
                </a:rPr>
                <a:t>   Purpose &amp;</a:t>
              </a:r>
            </a:p>
            <a:p>
              <a:pPr algn="ctr"/>
              <a:r>
                <a:rPr lang="en-US" sz="800" dirty="0">
                  <a:solidFill>
                    <a:schemeClr val="bg1"/>
                  </a:solidFill>
                </a:rPr>
                <a:t>Goals</a:t>
              </a:r>
            </a:p>
          </p:txBody>
        </p:sp>
        <p:sp>
          <p:nvSpPr>
            <p:cNvPr id="22" name="AutoShape 1034"/>
            <p:cNvSpPr>
              <a:spLocks noChangeArrowheads="1"/>
            </p:cNvSpPr>
            <p:nvPr/>
          </p:nvSpPr>
          <p:spPr bwMode="auto">
            <a:xfrm>
              <a:off x="11878736" y="657501"/>
              <a:ext cx="1546578" cy="726016"/>
            </a:xfrm>
            <a:prstGeom prst="chevron">
              <a:avLst>
                <a:gd name="adj" fmla="val 21635"/>
              </a:avLst>
            </a:prstGeom>
            <a:solidFill>
              <a:schemeClr val="accent1"/>
            </a:solidFill>
            <a:ln w="9525">
              <a:solidFill>
                <a:schemeClr val="tx1"/>
              </a:solidFill>
              <a:miter lim="800000"/>
              <a:headEnd/>
              <a:tailEnd/>
            </a:ln>
          </p:spPr>
          <p:txBody>
            <a:bodyPr wrap="none" lIns="145143" tIns="72571" rIns="145143" bIns="72571" anchor="ctr"/>
            <a:lstStyle/>
            <a:p>
              <a:pPr algn="ctr"/>
              <a:r>
                <a:rPr lang="en-US" sz="800">
                  <a:solidFill>
                    <a:schemeClr val="bg1"/>
                  </a:solidFill>
                </a:rPr>
                <a:t>Task List</a:t>
              </a:r>
            </a:p>
          </p:txBody>
        </p:sp>
        <p:sp>
          <p:nvSpPr>
            <p:cNvPr id="23" name="AutoShape 1035"/>
            <p:cNvSpPr>
              <a:spLocks noChangeArrowheads="1"/>
            </p:cNvSpPr>
            <p:nvPr/>
          </p:nvSpPr>
          <p:spPr bwMode="auto">
            <a:xfrm>
              <a:off x="13219291" y="657501"/>
              <a:ext cx="1546578" cy="726016"/>
            </a:xfrm>
            <a:prstGeom prst="chevron">
              <a:avLst>
                <a:gd name="adj" fmla="val 21635"/>
              </a:avLst>
            </a:prstGeom>
            <a:solidFill>
              <a:schemeClr val="accent1"/>
            </a:solidFill>
            <a:ln w="9525">
              <a:solidFill>
                <a:schemeClr val="tx1"/>
              </a:solidFill>
              <a:miter lim="800000"/>
              <a:headEnd/>
              <a:tailEnd/>
            </a:ln>
          </p:spPr>
          <p:txBody>
            <a:bodyPr wrap="none" lIns="145143" tIns="72571" rIns="145143" bIns="72571" anchor="ctr"/>
            <a:lstStyle/>
            <a:p>
              <a:pPr algn="ctr"/>
              <a:r>
                <a:rPr lang="en-US" sz="800" dirty="0">
                  <a:solidFill>
                    <a:schemeClr val="bg1"/>
                  </a:solidFill>
                </a:rPr>
                <a:t>Project </a:t>
              </a:r>
              <a:br>
                <a:rPr lang="en-US" sz="800" dirty="0">
                  <a:solidFill>
                    <a:schemeClr val="bg1"/>
                  </a:solidFill>
                </a:rPr>
              </a:br>
              <a:r>
                <a:rPr lang="en-US" sz="800" dirty="0">
                  <a:solidFill>
                    <a:schemeClr val="bg1"/>
                  </a:solidFill>
                </a:rPr>
                <a:t>Schedule</a:t>
              </a:r>
            </a:p>
          </p:txBody>
        </p:sp>
      </p:grpSp>
    </p:spTree>
    <p:extLst>
      <p:ext uri="{BB962C8B-B14F-4D97-AF65-F5344CB8AC3E}">
        <p14:creationId xmlns:p14="http://schemas.microsoft.com/office/powerpoint/2010/main" val="36384167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2" name="Rectangle 2"/>
          <p:cNvSpPr>
            <a:spLocks noGrp="1" noChangeArrowheads="1"/>
          </p:cNvSpPr>
          <p:nvPr>
            <p:ph type="title"/>
          </p:nvPr>
        </p:nvSpPr>
        <p:spPr>
          <a:prstGeom prst="rect">
            <a:avLst/>
          </a:prstGeom>
        </p:spPr>
        <p:txBody>
          <a:bodyPr>
            <a:normAutofit/>
          </a:bodyPr>
          <a:lstStyle/>
          <a:p>
            <a:pPr algn="l" eaLnBrk="1" hangingPunct="1"/>
            <a:r>
              <a:rPr lang="en-US" dirty="0">
                <a:ea typeface="ＭＳ Ｐゴシック" pitchFamily="34" charset="-128"/>
              </a:rPr>
              <a:t>Framework</a:t>
            </a:r>
          </a:p>
        </p:txBody>
      </p:sp>
      <p:sp>
        <p:nvSpPr>
          <p:cNvPr id="63491" name="Slide Number Placeholder 5"/>
          <p:cNvSpPr>
            <a:spLocks noGrp="1"/>
          </p:cNvSpPr>
          <p:nvPr>
            <p:ph type="sldNum" sz="quarter" idx="4294967295"/>
          </p:nvPr>
        </p:nvSpPr>
        <p:spPr bwMode="auto">
          <a:xfrm>
            <a:off x="0" y="4960814"/>
            <a:ext cx="2895005" cy="76944"/>
          </a:xfrm>
          <a:noFill/>
          <a:ln>
            <a:miter lim="800000"/>
            <a:headEnd/>
            <a:tailEnd/>
          </a:ln>
        </p:spPr>
        <p:txBody>
          <a:bodyPr/>
          <a:lstStyle/>
          <a:p>
            <a:fld id="{44A621D5-22B7-4C0A-9A9E-5F87249FB7B6}" type="slidenum">
              <a:rPr lang="en-US">
                <a:ea typeface="ＭＳ Ｐゴシック" pitchFamily="34" charset="-128"/>
              </a:rPr>
              <a:pPr/>
              <a:t>24</a:t>
            </a:fld>
            <a:endParaRPr lang="en-US">
              <a:ea typeface="ＭＳ Ｐゴシック" pitchFamily="34" charset="-128"/>
            </a:endParaRPr>
          </a:p>
        </p:txBody>
      </p:sp>
      <p:graphicFrame>
        <p:nvGraphicFramePr>
          <p:cNvPr id="2" name="Diagram 1"/>
          <p:cNvGraphicFramePr/>
          <p:nvPr>
            <p:extLst>
              <p:ext uri="{D42A27DB-BD31-4B8C-83A1-F6EECF244321}">
                <p14:modId xmlns:p14="http://schemas.microsoft.com/office/powerpoint/2010/main" val="2770149635"/>
              </p:ext>
            </p:extLst>
          </p:nvPr>
        </p:nvGraphicFramePr>
        <p:xfrm>
          <a:off x="270822" y="1095371"/>
          <a:ext cx="8617697" cy="18218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7" name="TextBox 16"/>
          <p:cNvSpPr txBox="1"/>
          <p:nvPr/>
        </p:nvSpPr>
        <p:spPr>
          <a:xfrm>
            <a:off x="305940" y="2862631"/>
            <a:ext cx="2762250" cy="1196825"/>
          </a:xfrm>
          <a:prstGeom prst="rect">
            <a:avLst/>
          </a:prstGeom>
          <a:noFill/>
        </p:spPr>
        <p:txBody>
          <a:bodyPr wrap="square" lIns="40821" tIns="20411" rIns="40821" bIns="20411" rtlCol="0">
            <a:spAutoFit/>
          </a:bodyPr>
          <a:lstStyle/>
          <a:p>
            <a:pPr defTabSz="408214">
              <a:lnSpc>
                <a:spcPct val="150000"/>
              </a:lnSpc>
              <a:buFont typeface="Arial" panose="020B0604020202020204" pitchFamily="34" charset="0"/>
              <a:buChar char="•"/>
            </a:pPr>
            <a:r>
              <a:rPr lang="en-US" sz="1000" dirty="0"/>
              <a:t>Accuracy</a:t>
            </a:r>
          </a:p>
          <a:p>
            <a:pPr defTabSz="408214">
              <a:lnSpc>
                <a:spcPct val="150000"/>
              </a:lnSpc>
              <a:buFont typeface="Arial" panose="020B0604020202020204" pitchFamily="34" charset="0"/>
              <a:buChar char="•"/>
            </a:pPr>
            <a:r>
              <a:rPr lang="en-US" sz="1000" dirty="0"/>
              <a:t>Integrity</a:t>
            </a:r>
          </a:p>
          <a:p>
            <a:pPr defTabSz="408214">
              <a:lnSpc>
                <a:spcPct val="150000"/>
              </a:lnSpc>
              <a:buFont typeface="Arial" panose="020B0604020202020204" pitchFamily="34" charset="0"/>
              <a:buChar char="•"/>
            </a:pPr>
            <a:r>
              <a:rPr lang="en-US" sz="1000" dirty="0"/>
              <a:t>Timely</a:t>
            </a:r>
          </a:p>
          <a:p>
            <a:pPr defTabSz="408214">
              <a:lnSpc>
                <a:spcPct val="150000"/>
              </a:lnSpc>
              <a:buFont typeface="Arial" panose="020B0604020202020204" pitchFamily="34" charset="0"/>
              <a:buChar char="•"/>
            </a:pPr>
            <a:r>
              <a:rPr lang="en-US" sz="1000" dirty="0"/>
              <a:t>End-To-End Process</a:t>
            </a:r>
          </a:p>
          <a:p>
            <a:pPr defTabSz="408214">
              <a:lnSpc>
                <a:spcPct val="150000"/>
              </a:lnSpc>
            </a:pPr>
            <a:endParaRPr lang="en-US" sz="1000" dirty="0"/>
          </a:p>
        </p:txBody>
      </p:sp>
      <p:sp>
        <p:nvSpPr>
          <p:cNvPr id="18" name="TextBox 17"/>
          <p:cNvSpPr txBox="1"/>
          <p:nvPr/>
        </p:nvSpPr>
        <p:spPr>
          <a:xfrm>
            <a:off x="3819957" y="2634031"/>
            <a:ext cx="2133600" cy="729390"/>
          </a:xfrm>
          <a:prstGeom prst="rect">
            <a:avLst/>
          </a:prstGeom>
          <a:noFill/>
        </p:spPr>
        <p:txBody>
          <a:bodyPr wrap="square" lIns="40821" tIns="20411" rIns="40821" bIns="20411" rtlCol="0">
            <a:spAutoFit/>
          </a:bodyPr>
          <a:lstStyle/>
          <a:p>
            <a:pPr defTabSz="408214">
              <a:lnSpc>
                <a:spcPct val="150000"/>
              </a:lnSpc>
            </a:pPr>
            <a:endParaRPr lang="en-US" sz="1000" b="1" dirty="0"/>
          </a:p>
          <a:p>
            <a:pPr defTabSz="408214">
              <a:lnSpc>
                <a:spcPct val="150000"/>
              </a:lnSpc>
              <a:buFont typeface="Arial" panose="020B0604020202020204" pitchFamily="34" charset="0"/>
              <a:buChar char="•"/>
            </a:pPr>
            <a:r>
              <a:rPr lang="en-US" sz="1000" dirty="0" err="1"/>
              <a:t>Racker</a:t>
            </a:r>
            <a:r>
              <a:rPr lang="en-US" sz="1000" dirty="0"/>
              <a:t> Self Service</a:t>
            </a:r>
          </a:p>
          <a:p>
            <a:pPr defTabSz="408214">
              <a:lnSpc>
                <a:spcPct val="150000"/>
              </a:lnSpc>
              <a:buFont typeface="Arial" panose="020B0604020202020204" pitchFamily="34" charset="0"/>
              <a:buChar char="•"/>
            </a:pPr>
            <a:r>
              <a:rPr lang="en-US" sz="1000" dirty="0"/>
              <a:t>Business User Friendly</a:t>
            </a:r>
          </a:p>
        </p:txBody>
      </p:sp>
      <p:sp>
        <p:nvSpPr>
          <p:cNvPr id="19" name="TextBox 18"/>
          <p:cNvSpPr txBox="1"/>
          <p:nvPr/>
        </p:nvSpPr>
        <p:spPr>
          <a:xfrm>
            <a:off x="2044896" y="2634031"/>
            <a:ext cx="2762250" cy="1196825"/>
          </a:xfrm>
          <a:prstGeom prst="rect">
            <a:avLst/>
          </a:prstGeom>
          <a:noFill/>
        </p:spPr>
        <p:txBody>
          <a:bodyPr wrap="square" lIns="40821" tIns="20411" rIns="40821" bIns="20411" rtlCol="0">
            <a:spAutoFit/>
          </a:bodyPr>
          <a:lstStyle/>
          <a:p>
            <a:pPr defTabSz="408214">
              <a:lnSpc>
                <a:spcPct val="150000"/>
              </a:lnSpc>
            </a:pPr>
            <a:endParaRPr lang="en-US" sz="1000" b="1" dirty="0"/>
          </a:p>
          <a:p>
            <a:pPr defTabSz="408214">
              <a:lnSpc>
                <a:spcPct val="150000"/>
              </a:lnSpc>
              <a:buFont typeface="Arial" panose="020B0604020202020204" pitchFamily="34" charset="0"/>
              <a:buChar char="•"/>
            </a:pPr>
            <a:r>
              <a:rPr lang="en-US" sz="1000" dirty="0"/>
              <a:t>Common Logic</a:t>
            </a:r>
          </a:p>
          <a:p>
            <a:pPr defTabSz="408214">
              <a:lnSpc>
                <a:spcPct val="150000"/>
              </a:lnSpc>
              <a:buFont typeface="Arial" panose="020B0604020202020204" pitchFamily="34" charset="0"/>
              <a:buChar char="•"/>
            </a:pPr>
            <a:r>
              <a:rPr lang="en-US" sz="1000" dirty="0"/>
              <a:t>Common Definitions</a:t>
            </a:r>
          </a:p>
          <a:p>
            <a:pPr defTabSz="408214">
              <a:lnSpc>
                <a:spcPct val="150000"/>
              </a:lnSpc>
              <a:buFont typeface="Arial" panose="020B0604020202020204" pitchFamily="34" charset="0"/>
              <a:buChar char="•"/>
            </a:pPr>
            <a:r>
              <a:rPr lang="en-US" sz="1000" dirty="0"/>
              <a:t>Common Metrics</a:t>
            </a:r>
          </a:p>
          <a:p>
            <a:pPr defTabSz="408214">
              <a:lnSpc>
                <a:spcPct val="150000"/>
              </a:lnSpc>
              <a:buFont typeface="Arial" panose="020B0604020202020204" pitchFamily="34" charset="0"/>
              <a:buChar char="•"/>
            </a:pPr>
            <a:endParaRPr lang="en-US" sz="1000" dirty="0"/>
          </a:p>
        </p:txBody>
      </p:sp>
      <p:sp>
        <p:nvSpPr>
          <p:cNvPr id="21" name="TextBox 20"/>
          <p:cNvSpPr txBox="1"/>
          <p:nvPr/>
        </p:nvSpPr>
        <p:spPr>
          <a:xfrm>
            <a:off x="5575968" y="2869235"/>
            <a:ext cx="2762250" cy="963107"/>
          </a:xfrm>
          <a:prstGeom prst="rect">
            <a:avLst/>
          </a:prstGeom>
          <a:noFill/>
        </p:spPr>
        <p:txBody>
          <a:bodyPr wrap="square" lIns="40821" tIns="20411" rIns="40821" bIns="20411" rtlCol="0">
            <a:spAutoFit/>
          </a:bodyPr>
          <a:lstStyle/>
          <a:p>
            <a:pPr defTabSz="408214">
              <a:lnSpc>
                <a:spcPct val="150000"/>
              </a:lnSpc>
              <a:buFont typeface="Arial" panose="020B0604020202020204" pitchFamily="34" charset="0"/>
              <a:buChar char="•"/>
            </a:pPr>
            <a:r>
              <a:rPr lang="en-US" sz="1000" dirty="0"/>
              <a:t>Consolidated views</a:t>
            </a:r>
          </a:p>
          <a:p>
            <a:pPr defTabSz="408214">
              <a:lnSpc>
                <a:spcPct val="150000"/>
              </a:lnSpc>
              <a:buFont typeface="Arial" panose="020B0604020202020204" pitchFamily="34" charset="0"/>
              <a:buChar char="•"/>
            </a:pPr>
            <a:r>
              <a:rPr lang="en-US" sz="1000" dirty="0"/>
              <a:t>Single points of Consumption</a:t>
            </a:r>
          </a:p>
          <a:p>
            <a:pPr defTabSz="408214">
              <a:lnSpc>
                <a:spcPct val="150000"/>
              </a:lnSpc>
              <a:buFont typeface="Arial" panose="020B0604020202020204" pitchFamily="34" charset="0"/>
              <a:buChar char="•"/>
            </a:pPr>
            <a:r>
              <a:rPr lang="en-US" sz="1000" dirty="0"/>
              <a:t>Source systems of Reference</a:t>
            </a:r>
          </a:p>
          <a:p>
            <a:pPr defTabSz="408214">
              <a:lnSpc>
                <a:spcPct val="150000"/>
              </a:lnSpc>
              <a:buFont typeface="Arial" panose="020B0604020202020204" pitchFamily="34" charset="0"/>
              <a:buChar char="•"/>
            </a:pPr>
            <a:endParaRPr lang="en-US" sz="1000" dirty="0"/>
          </a:p>
        </p:txBody>
      </p:sp>
      <p:sp>
        <p:nvSpPr>
          <p:cNvPr id="23" name="TextBox 22"/>
          <p:cNvSpPr txBox="1"/>
          <p:nvPr/>
        </p:nvSpPr>
        <p:spPr>
          <a:xfrm>
            <a:off x="7404719" y="2894185"/>
            <a:ext cx="2762250" cy="261954"/>
          </a:xfrm>
          <a:prstGeom prst="rect">
            <a:avLst/>
          </a:prstGeom>
          <a:noFill/>
        </p:spPr>
        <p:txBody>
          <a:bodyPr wrap="square" lIns="40821" tIns="20411" rIns="40821" bIns="20411" rtlCol="0">
            <a:spAutoFit/>
          </a:bodyPr>
          <a:lstStyle/>
          <a:p>
            <a:pPr defTabSz="408214">
              <a:lnSpc>
                <a:spcPct val="150000"/>
              </a:lnSpc>
              <a:buFont typeface="Arial" panose="020B0604020202020204" pitchFamily="34" charset="0"/>
              <a:buChar char="•"/>
            </a:pPr>
            <a:r>
              <a:rPr lang="en-US" sz="1000" dirty="0"/>
              <a:t>International – All Offices</a:t>
            </a:r>
          </a:p>
        </p:txBody>
      </p:sp>
      <p:grpSp>
        <p:nvGrpSpPr>
          <p:cNvPr id="20" name="Group 19"/>
          <p:cNvGrpSpPr/>
          <p:nvPr/>
        </p:nvGrpSpPr>
        <p:grpSpPr>
          <a:xfrm>
            <a:off x="4409971" y="471487"/>
            <a:ext cx="4349917" cy="385136"/>
            <a:chOff x="7868357" y="657501"/>
            <a:chExt cx="8223954" cy="728138"/>
          </a:xfrm>
        </p:grpSpPr>
        <p:sp>
          <p:nvSpPr>
            <p:cNvPr id="22" name="AutoShape 1033"/>
            <p:cNvSpPr>
              <a:spLocks noChangeArrowheads="1"/>
            </p:cNvSpPr>
            <p:nvPr/>
          </p:nvSpPr>
          <p:spPr bwMode="auto">
            <a:xfrm>
              <a:off x="10538181" y="657501"/>
              <a:ext cx="1546578" cy="726016"/>
            </a:xfrm>
            <a:prstGeom prst="chevron">
              <a:avLst>
                <a:gd name="adj" fmla="val 21635"/>
              </a:avLst>
            </a:prstGeom>
            <a:solidFill>
              <a:schemeClr val="tx2"/>
            </a:solidFill>
            <a:ln w="9525">
              <a:solidFill>
                <a:schemeClr val="tx1"/>
              </a:solidFill>
              <a:miter lim="800000"/>
              <a:headEnd/>
              <a:tailEnd/>
            </a:ln>
          </p:spPr>
          <p:txBody>
            <a:bodyPr wrap="none" lIns="145143" tIns="72571" rIns="145143" bIns="72571" anchor="ctr"/>
            <a:lstStyle/>
            <a:p>
              <a:pPr algn="ctr"/>
              <a:r>
                <a:rPr lang="en-US" sz="800" dirty="0"/>
                <a:t>Framing</a:t>
              </a:r>
            </a:p>
          </p:txBody>
        </p:sp>
        <p:sp>
          <p:nvSpPr>
            <p:cNvPr id="24" name="AutoShape 1035"/>
            <p:cNvSpPr>
              <a:spLocks noChangeArrowheads="1"/>
            </p:cNvSpPr>
            <p:nvPr/>
          </p:nvSpPr>
          <p:spPr bwMode="auto">
            <a:xfrm>
              <a:off x="14545733" y="657501"/>
              <a:ext cx="1546578" cy="726016"/>
            </a:xfrm>
            <a:prstGeom prst="chevron">
              <a:avLst>
                <a:gd name="adj" fmla="val 21635"/>
              </a:avLst>
            </a:prstGeom>
            <a:solidFill>
              <a:schemeClr val="accent1"/>
            </a:solidFill>
            <a:ln w="9525">
              <a:solidFill>
                <a:schemeClr val="tx1"/>
              </a:solidFill>
              <a:miter lim="800000"/>
              <a:headEnd/>
              <a:tailEnd/>
            </a:ln>
          </p:spPr>
          <p:txBody>
            <a:bodyPr wrap="none" lIns="145143" tIns="72571" rIns="145143" bIns="72571" anchor="ctr"/>
            <a:lstStyle/>
            <a:p>
              <a:pPr algn="ctr"/>
              <a:r>
                <a:rPr lang="en-US" sz="800">
                  <a:solidFill>
                    <a:schemeClr val="bg1"/>
                  </a:solidFill>
                </a:rPr>
                <a:t>   Review &amp;</a:t>
              </a:r>
            </a:p>
            <a:p>
              <a:pPr algn="ctr"/>
              <a:r>
                <a:rPr lang="en-US" sz="800">
                  <a:solidFill>
                    <a:schemeClr val="bg1"/>
                  </a:solidFill>
                </a:rPr>
                <a:t>   Evaluation</a:t>
              </a:r>
            </a:p>
          </p:txBody>
        </p:sp>
        <p:sp>
          <p:nvSpPr>
            <p:cNvPr id="25" name="AutoShape 1031"/>
            <p:cNvSpPr>
              <a:spLocks noChangeArrowheads="1"/>
            </p:cNvSpPr>
            <p:nvPr/>
          </p:nvSpPr>
          <p:spPr bwMode="auto">
            <a:xfrm>
              <a:off x="9211733" y="659622"/>
              <a:ext cx="1546578" cy="726017"/>
            </a:xfrm>
            <a:prstGeom prst="chevron">
              <a:avLst>
                <a:gd name="adj" fmla="val 21635"/>
              </a:avLst>
            </a:prstGeom>
            <a:solidFill>
              <a:srgbClr val="D01028"/>
            </a:solidFill>
            <a:ln w="9525">
              <a:solidFill>
                <a:schemeClr val="tx1"/>
              </a:solidFill>
              <a:miter lim="800000"/>
              <a:headEnd/>
              <a:tailEnd/>
            </a:ln>
          </p:spPr>
          <p:txBody>
            <a:bodyPr wrap="none" lIns="145143" tIns="72571" rIns="145143" bIns="72571" anchor="ctr"/>
            <a:lstStyle/>
            <a:p>
              <a:pPr algn="ctr"/>
              <a:r>
                <a:rPr lang="en-US" sz="800" dirty="0">
                  <a:solidFill>
                    <a:schemeClr val="bg1"/>
                  </a:solidFill>
                </a:rPr>
                <a:t>   Brainstorm</a:t>
              </a:r>
            </a:p>
          </p:txBody>
        </p:sp>
        <p:sp>
          <p:nvSpPr>
            <p:cNvPr id="26" name="AutoShape 1035"/>
            <p:cNvSpPr>
              <a:spLocks noChangeArrowheads="1"/>
            </p:cNvSpPr>
            <p:nvPr/>
          </p:nvSpPr>
          <p:spPr bwMode="auto">
            <a:xfrm>
              <a:off x="7868357" y="659622"/>
              <a:ext cx="1546578" cy="726017"/>
            </a:xfrm>
            <a:prstGeom prst="chevron">
              <a:avLst>
                <a:gd name="adj" fmla="val 21635"/>
              </a:avLst>
            </a:prstGeom>
            <a:solidFill>
              <a:srgbClr val="D01028"/>
            </a:solidFill>
            <a:ln w="9525">
              <a:solidFill>
                <a:schemeClr val="tx1"/>
              </a:solidFill>
              <a:miter lim="800000"/>
              <a:headEnd/>
              <a:tailEnd/>
            </a:ln>
          </p:spPr>
          <p:txBody>
            <a:bodyPr wrap="none" lIns="145143" tIns="72571" rIns="145143" bIns="72571" anchor="ctr"/>
            <a:lstStyle/>
            <a:p>
              <a:pPr algn="ctr"/>
              <a:r>
                <a:rPr lang="en-US" sz="800" dirty="0">
                  <a:solidFill>
                    <a:schemeClr val="bg1"/>
                  </a:solidFill>
                </a:rPr>
                <a:t>   Purpose &amp;</a:t>
              </a:r>
            </a:p>
            <a:p>
              <a:pPr algn="ctr"/>
              <a:r>
                <a:rPr lang="en-US" sz="800" dirty="0">
                  <a:solidFill>
                    <a:schemeClr val="bg1"/>
                  </a:solidFill>
                </a:rPr>
                <a:t>Goals</a:t>
              </a:r>
            </a:p>
          </p:txBody>
        </p:sp>
        <p:sp>
          <p:nvSpPr>
            <p:cNvPr id="27" name="AutoShape 1034"/>
            <p:cNvSpPr>
              <a:spLocks noChangeArrowheads="1"/>
            </p:cNvSpPr>
            <p:nvPr/>
          </p:nvSpPr>
          <p:spPr bwMode="auto">
            <a:xfrm>
              <a:off x="11878736" y="657501"/>
              <a:ext cx="1546578" cy="726016"/>
            </a:xfrm>
            <a:prstGeom prst="chevron">
              <a:avLst>
                <a:gd name="adj" fmla="val 21635"/>
              </a:avLst>
            </a:prstGeom>
            <a:solidFill>
              <a:schemeClr val="accent1"/>
            </a:solidFill>
            <a:ln w="9525">
              <a:solidFill>
                <a:schemeClr val="tx1"/>
              </a:solidFill>
              <a:miter lim="800000"/>
              <a:headEnd/>
              <a:tailEnd/>
            </a:ln>
          </p:spPr>
          <p:txBody>
            <a:bodyPr wrap="none" lIns="145143" tIns="72571" rIns="145143" bIns="72571" anchor="ctr"/>
            <a:lstStyle/>
            <a:p>
              <a:pPr algn="ctr"/>
              <a:r>
                <a:rPr lang="en-US" sz="800">
                  <a:solidFill>
                    <a:schemeClr val="bg1"/>
                  </a:solidFill>
                </a:rPr>
                <a:t>Task List</a:t>
              </a:r>
            </a:p>
          </p:txBody>
        </p:sp>
        <p:sp>
          <p:nvSpPr>
            <p:cNvPr id="28" name="AutoShape 1035"/>
            <p:cNvSpPr>
              <a:spLocks noChangeArrowheads="1"/>
            </p:cNvSpPr>
            <p:nvPr/>
          </p:nvSpPr>
          <p:spPr bwMode="auto">
            <a:xfrm>
              <a:off x="13219291" y="657501"/>
              <a:ext cx="1546578" cy="726016"/>
            </a:xfrm>
            <a:prstGeom prst="chevron">
              <a:avLst>
                <a:gd name="adj" fmla="val 21635"/>
              </a:avLst>
            </a:prstGeom>
            <a:solidFill>
              <a:schemeClr val="accent1"/>
            </a:solidFill>
            <a:ln w="9525">
              <a:solidFill>
                <a:schemeClr val="tx1"/>
              </a:solidFill>
              <a:miter lim="800000"/>
              <a:headEnd/>
              <a:tailEnd/>
            </a:ln>
          </p:spPr>
          <p:txBody>
            <a:bodyPr wrap="none" lIns="145143" tIns="72571" rIns="145143" bIns="72571" anchor="ctr"/>
            <a:lstStyle/>
            <a:p>
              <a:pPr algn="ctr"/>
              <a:r>
                <a:rPr lang="en-US" sz="800" dirty="0">
                  <a:solidFill>
                    <a:schemeClr val="bg1"/>
                  </a:solidFill>
                </a:rPr>
                <a:t>Project </a:t>
              </a:r>
              <a:br>
                <a:rPr lang="en-US" sz="800" dirty="0">
                  <a:solidFill>
                    <a:schemeClr val="bg1"/>
                  </a:solidFill>
                </a:rPr>
              </a:br>
              <a:r>
                <a:rPr lang="en-US" sz="800" dirty="0">
                  <a:solidFill>
                    <a:schemeClr val="bg1"/>
                  </a:solidFill>
                </a:rPr>
                <a:t>Schedule</a:t>
              </a:r>
            </a:p>
          </p:txBody>
        </p:sp>
      </p:grpSp>
    </p:spTree>
    <p:extLst>
      <p:ext uri="{BB962C8B-B14F-4D97-AF65-F5344CB8AC3E}">
        <p14:creationId xmlns:p14="http://schemas.microsoft.com/office/powerpoint/2010/main" val="2132469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167"/>
          <p:cNvSpPr txBox="1">
            <a:spLocks/>
          </p:cNvSpPr>
          <p:nvPr/>
        </p:nvSpPr>
        <p:spPr>
          <a:xfrm>
            <a:off x="0" y="197667"/>
            <a:ext cx="9144000" cy="330203"/>
          </a:xfrm>
          <a:prstGeom prst="rect">
            <a:avLst/>
          </a:prstGeom>
        </p:spPr>
        <p:txBody>
          <a:bodyPr lIns="51435" tIns="25718" rIns="51435" bIns="25718">
            <a:normAutofit/>
          </a:bodyPr>
          <a:lstStyle>
            <a:lvl1pPr defTabSz="457178">
              <a:lnSpc>
                <a:spcPct val="90000"/>
              </a:lnSpc>
              <a:defRPr sz="4000" b="1">
                <a:solidFill>
                  <a:srgbClr val="C41B22"/>
                </a:solidFill>
                <a:latin typeface="Arial"/>
                <a:ea typeface="Arial"/>
                <a:cs typeface="Arial"/>
                <a:sym typeface="Arial"/>
              </a:defRPr>
            </a:lvl1pPr>
            <a:lvl2pPr indent="228600" defTabSz="457178">
              <a:lnSpc>
                <a:spcPct val="90000"/>
              </a:lnSpc>
              <a:defRPr sz="4000" b="1">
                <a:solidFill>
                  <a:srgbClr val="C41B22"/>
                </a:solidFill>
                <a:latin typeface="Arial"/>
                <a:ea typeface="Arial"/>
                <a:cs typeface="Arial"/>
                <a:sym typeface="Arial"/>
              </a:defRPr>
            </a:lvl2pPr>
            <a:lvl3pPr indent="457200" defTabSz="457178">
              <a:lnSpc>
                <a:spcPct val="90000"/>
              </a:lnSpc>
              <a:defRPr sz="4000" b="1">
                <a:solidFill>
                  <a:srgbClr val="C41B22"/>
                </a:solidFill>
                <a:latin typeface="Arial"/>
                <a:ea typeface="Arial"/>
                <a:cs typeface="Arial"/>
                <a:sym typeface="Arial"/>
              </a:defRPr>
            </a:lvl3pPr>
            <a:lvl4pPr indent="685800" defTabSz="457178">
              <a:lnSpc>
                <a:spcPct val="90000"/>
              </a:lnSpc>
              <a:defRPr sz="4000" b="1">
                <a:solidFill>
                  <a:srgbClr val="C41B22"/>
                </a:solidFill>
                <a:latin typeface="Arial"/>
                <a:ea typeface="Arial"/>
                <a:cs typeface="Arial"/>
                <a:sym typeface="Arial"/>
              </a:defRPr>
            </a:lvl4pPr>
            <a:lvl5pPr indent="914400" defTabSz="457178">
              <a:lnSpc>
                <a:spcPct val="90000"/>
              </a:lnSpc>
              <a:defRPr sz="4000" b="1">
                <a:solidFill>
                  <a:srgbClr val="C41B22"/>
                </a:solidFill>
                <a:latin typeface="Arial"/>
                <a:ea typeface="Arial"/>
                <a:cs typeface="Arial"/>
                <a:sym typeface="Arial"/>
              </a:defRPr>
            </a:lvl5pPr>
            <a:lvl6pPr indent="1143000" defTabSz="457178">
              <a:lnSpc>
                <a:spcPct val="90000"/>
              </a:lnSpc>
              <a:defRPr sz="4000" b="1">
                <a:solidFill>
                  <a:srgbClr val="C41B22"/>
                </a:solidFill>
                <a:latin typeface="Arial"/>
                <a:ea typeface="Arial"/>
                <a:cs typeface="Arial"/>
                <a:sym typeface="Arial"/>
              </a:defRPr>
            </a:lvl6pPr>
            <a:lvl7pPr indent="1371600" defTabSz="457178">
              <a:lnSpc>
                <a:spcPct val="90000"/>
              </a:lnSpc>
              <a:defRPr sz="4000" b="1">
                <a:solidFill>
                  <a:srgbClr val="C41B22"/>
                </a:solidFill>
                <a:latin typeface="Arial"/>
                <a:ea typeface="Arial"/>
                <a:cs typeface="Arial"/>
                <a:sym typeface="Arial"/>
              </a:defRPr>
            </a:lvl7pPr>
            <a:lvl8pPr indent="1600200" defTabSz="457178">
              <a:lnSpc>
                <a:spcPct val="90000"/>
              </a:lnSpc>
              <a:defRPr sz="4000" b="1">
                <a:solidFill>
                  <a:srgbClr val="C41B22"/>
                </a:solidFill>
                <a:latin typeface="Arial"/>
                <a:ea typeface="Arial"/>
                <a:cs typeface="Arial"/>
                <a:sym typeface="Arial"/>
              </a:defRPr>
            </a:lvl8pPr>
            <a:lvl9pPr indent="1828800" defTabSz="457178">
              <a:lnSpc>
                <a:spcPct val="90000"/>
              </a:lnSpc>
              <a:defRPr sz="4000" b="1">
                <a:solidFill>
                  <a:srgbClr val="C41B22"/>
                </a:solidFill>
                <a:latin typeface="Arial"/>
                <a:ea typeface="Arial"/>
                <a:cs typeface="Arial"/>
                <a:sym typeface="Arial"/>
              </a:defRPr>
            </a:lvl9pPr>
          </a:lstStyle>
          <a:p>
            <a:pPr algn="ctr"/>
            <a:r>
              <a:rPr lang="en-US" sz="1800" dirty="0"/>
              <a:t>2015 Global Data Roadmap</a:t>
            </a:r>
            <a:endParaRPr lang="en-US" sz="2000" b="0" dirty="0"/>
          </a:p>
        </p:txBody>
      </p:sp>
      <p:grpSp>
        <p:nvGrpSpPr>
          <p:cNvPr id="145" name="Group 144"/>
          <p:cNvGrpSpPr/>
          <p:nvPr/>
        </p:nvGrpSpPr>
        <p:grpSpPr>
          <a:xfrm>
            <a:off x="1619632" y="719918"/>
            <a:ext cx="5907271" cy="4156157"/>
            <a:chOff x="3249562" y="1524532"/>
            <a:chExt cx="9219164" cy="6486293"/>
          </a:xfrm>
        </p:grpSpPr>
        <p:sp>
          <p:nvSpPr>
            <p:cNvPr id="22" name="Right Brace 21"/>
            <p:cNvSpPr/>
            <p:nvPr/>
          </p:nvSpPr>
          <p:spPr>
            <a:xfrm rot="5400000">
              <a:off x="7777674" y="4390369"/>
              <a:ext cx="675787" cy="5910888"/>
            </a:xfrm>
            <a:prstGeom prst="rightBrace">
              <a:avLst/>
            </a:prstGeom>
            <a:ln w="15875" cap="rnd">
              <a:solidFill>
                <a:schemeClr val="accent6">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800">
                <a:solidFill>
                  <a:schemeClr val="accent6">
                    <a:lumMod val="50000"/>
                  </a:schemeClr>
                </a:solidFill>
                <a:latin typeface="Arial"/>
                <a:cs typeface="Arial"/>
              </a:endParaRPr>
            </a:p>
          </p:txBody>
        </p:sp>
        <p:sp>
          <p:nvSpPr>
            <p:cNvPr id="23" name="Rectangle 22"/>
            <p:cNvSpPr/>
            <p:nvPr>
              <p:custDataLst>
                <p:tags r:id="rId1"/>
              </p:custDataLst>
            </p:nvPr>
          </p:nvSpPr>
          <p:spPr>
            <a:xfrm>
              <a:off x="3387636" y="4022789"/>
              <a:ext cx="9081090" cy="881100"/>
            </a:xfrm>
            <a:prstGeom prst="rect">
              <a:avLst/>
            </a:prstGeom>
            <a:solidFill>
              <a:srgbClr val="4B4A4A"/>
            </a:solidFill>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Arial"/>
                <a:cs typeface="Arial"/>
              </a:endParaRPr>
            </a:p>
          </p:txBody>
        </p:sp>
        <p:cxnSp>
          <p:nvCxnSpPr>
            <p:cNvPr id="24" name="Straight Connector 23"/>
            <p:cNvCxnSpPr/>
            <p:nvPr>
              <p:custDataLst>
                <p:tags r:id="rId2"/>
              </p:custDataLst>
            </p:nvPr>
          </p:nvCxnSpPr>
          <p:spPr>
            <a:xfrm>
              <a:off x="3558132" y="4165377"/>
              <a:ext cx="0" cy="587401"/>
            </a:xfrm>
            <a:prstGeom prst="line">
              <a:avLst/>
            </a:prstGeom>
            <a:ln w="9525" cap="flat" cmpd="sng" algn="ctr">
              <a:solidFill>
                <a:schemeClr val="lt1">
                  <a:alpha val="7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5" name="TextBox 24"/>
            <p:cNvSpPr txBox="1"/>
            <p:nvPr>
              <p:custDataLst>
                <p:tags r:id="rId3"/>
              </p:custDataLst>
            </p:nvPr>
          </p:nvSpPr>
          <p:spPr>
            <a:xfrm>
              <a:off x="4082421" y="3994349"/>
              <a:ext cx="1783289" cy="881101"/>
            </a:xfrm>
            <a:prstGeom prst="rect">
              <a:avLst/>
            </a:prstGeom>
            <a:noFill/>
          </p:spPr>
          <p:txBody>
            <a:bodyPr vert="horz" wrap="square" lIns="91440" tIns="45720" rIns="91440" bIns="45720" rtlCol="0" anchor="ctr" anchorCtr="1">
              <a:noAutofit/>
            </a:bodyPr>
            <a:lstStyle/>
            <a:p>
              <a:r>
                <a:rPr lang="en-US" sz="800" dirty="0" smtClean="0">
                  <a:solidFill>
                    <a:schemeClr val="bg1"/>
                  </a:solidFill>
                </a:rPr>
                <a:t>Q2</a:t>
              </a:r>
              <a:endParaRPr lang="en-US" sz="800" dirty="0">
                <a:solidFill>
                  <a:schemeClr val="bg1"/>
                </a:solidFill>
              </a:endParaRPr>
            </a:p>
          </p:txBody>
        </p:sp>
        <p:cxnSp>
          <p:nvCxnSpPr>
            <p:cNvPr id="26" name="Straight Connector 25"/>
            <p:cNvCxnSpPr/>
            <p:nvPr>
              <p:custDataLst>
                <p:tags r:id="rId4"/>
              </p:custDataLst>
            </p:nvPr>
          </p:nvCxnSpPr>
          <p:spPr>
            <a:xfrm>
              <a:off x="5548633" y="4165377"/>
              <a:ext cx="0" cy="587401"/>
            </a:xfrm>
            <a:prstGeom prst="line">
              <a:avLst/>
            </a:prstGeom>
            <a:ln w="9525" cap="flat" cmpd="sng" algn="ctr">
              <a:solidFill>
                <a:schemeClr val="lt1">
                  <a:alpha val="7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7" name="TextBox 26"/>
            <p:cNvSpPr txBox="1"/>
            <p:nvPr>
              <p:custDataLst>
                <p:tags r:id="rId5"/>
              </p:custDataLst>
            </p:nvPr>
          </p:nvSpPr>
          <p:spPr>
            <a:xfrm>
              <a:off x="3685615" y="4362971"/>
              <a:ext cx="760524" cy="192133"/>
            </a:xfrm>
            <a:prstGeom prst="rect">
              <a:avLst/>
            </a:prstGeom>
            <a:noFill/>
          </p:spPr>
          <p:txBody>
            <a:bodyPr vert="horz" wrap="none" lIns="127000" tIns="0" rIns="127000" bIns="0" rtlCol="0" anchor="ctr">
              <a:spAutoFit/>
            </a:bodyPr>
            <a:lstStyle/>
            <a:p>
              <a:pPr algn="ctr"/>
              <a:r>
                <a:rPr lang="en-US" sz="800" b="1" dirty="0">
                  <a:solidFill>
                    <a:srgbClr val="FFFFFF"/>
                  </a:solidFill>
                </a:rPr>
                <a:t>2015</a:t>
              </a:r>
            </a:p>
          </p:txBody>
        </p:sp>
        <p:sp>
          <p:nvSpPr>
            <p:cNvPr id="28" name="TextBox 27"/>
            <p:cNvSpPr txBox="1"/>
            <p:nvPr>
              <p:custDataLst>
                <p:tags r:id="rId6"/>
              </p:custDataLst>
            </p:nvPr>
          </p:nvSpPr>
          <p:spPr>
            <a:xfrm>
              <a:off x="5948443" y="3994349"/>
              <a:ext cx="1288979" cy="881100"/>
            </a:xfrm>
            <a:prstGeom prst="rect">
              <a:avLst/>
            </a:prstGeom>
            <a:noFill/>
          </p:spPr>
          <p:txBody>
            <a:bodyPr vert="horz" wrap="square" lIns="91440" tIns="45720" rIns="91440" bIns="45720" rtlCol="0" anchor="ctr" anchorCtr="1">
              <a:noAutofit/>
            </a:bodyPr>
            <a:lstStyle/>
            <a:p>
              <a:r>
                <a:rPr lang="en-US" sz="800" dirty="0" smtClean="0">
                  <a:solidFill>
                    <a:schemeClr val="bg1"/>
                  </a:solidFill>
                </a:rPr>
                <a:t>Q3</a:t>
              </a:r>
              <a:endParaRPr lang="en-US" sz="800" dirty="0">
                <a:solidFill>
                  <a:schemeClr val="bg1"/>
                </a:solidFill>
              </a:endParaRPr>
            </a:p>
          </p:txBody>
        </p:sp>
        <p:cxnSp>
          <p:nvCxnSpPr>
            <p:cNvPr id="29" name="Straight Connector 28"/>
            <p:cNvCxnSpPr/>
            <p:nvPr>
              <p:custDataLst>
                <p:tags r:id="rId7"/>
              </p:custDataLst>
            </p:nvPr>
          </p:nvCxnSpPr>
          <p:spPr>
            <a:xfrm>
              <a:off x="7584306" y="4165377"/>
              <a:ext cx="0" cy="587401"/>
            </a:xfrm>
            <a:prstGeom prst="line">
              <a:avLst/>
            </a:prstGeom>
            <a:ln w="9525" cap="flat" cmpd="sng" algn="ctr">
              <a:solidFill>
                <a:schemeClr val="lt1">
                  <a:alpha val="7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0" name="TextBox 29"/>
            <p:cNvSpPr txBox="1"/>
            <p:nvPr>
              <p:custDataLst>
                <p:tags r:id="rId8"/>
              </p:custDataLst>
            </p:nvPr>
          </p:nvSpPr>
          <p:spPr>
            <a:xfrm>
              <a:off x="9664806" y="4010871"/>
              <a:ext cx="1328607" cy="881100"/>
            </a:xfrm>
            <a:prstGeom prst="rect">
              <a:avLst/>
            </a:prstGeom>
            <a:noFill/>
          </p:spPr>
          <p:txBody>
            <a:bodyPr vert="horz" wrap="square" lIns="91440" tIns="45720" rIns="91440" bIns="45720" rtlCol="0" anchor="ctr" anchorCtr="1">
              <a:noAutofit/>
            </a:bodyPr>
            <a:lstStyle/>
            <a:p>
              <a:r>
                <a:rPr lang="en-US" sz="800" dirty="0" smtClean="0">
                  <a:solidFill>
                    <a:schemeClr val="bg1"/>
                  </a:solidFill>
                </a:rPr>
                <a:t>Q1</a:t>
              </a:r>
              <a:endParaRPr lang="en-US" sz="800" dirty="0">
                <a:solidFill>
                  <a:schemeClr val="bg1"/>
                </a:solidFill>
              </a:endParaRPr>
            </a:p>
          </p:txBody>
        </p:sp>
        <p:cxnSp>
          <p:nvCxnSpPr>
            <p:cNvPr id="31" name="Straight Connector 30"/>
            <p:cNvCxnSpPr/>
            <p:nvPr>
              <p:custDataLst>
                <p:tags r:id="rId9"/>
              </p:custDataLst>
            </p:nvPr>
          </p:nvCxnSpPr>
          <p:spPr>
            <a:xfrm>
              <a:off x="9413707" y="4181897"/>
              <a:ext cx="0" cy="587401"/>
            </a:xfrm>
            <a:prstGeom prst="line">
              <a:avLst/>
            </a:prstGeom>
            <a:ln w="9525" cap="flat" cmpd="sng" algn="ctr">
              <a:solidFill>
                <a:schemeClr val="lt1">
                  <a:alpha val="7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3" name="TextBox 32"/>
            <p:cNvSpPr txBox="1"/>
            <p:nvPr>
              <p:custDataLst>
                <p:tags r:id="rId10"/>
              </p:custDataLst>
            </p:nvPr>
          </p:nvSpPr>
          <p:spPr>
            <a:xfrm>
              <a:off x="7807929" y="4018485"/>
              <a:ext cx="1288979" cy="881100"/>
            </a:xfrm>
            <a:prstGeom prst="rect">
              <a:avLst/>
            </a:prstGeom>
            <a:noFill/>
          </p:spPr>
          <p:txBody>
            <a:bodyPr vert="horz" wrap="square" lIns="91440" tIns="45720" rIns="91440" bIns="45720" rtlCol="0" anchor="ctr" anchorCtr="1">
              <a:noAutofit/>
            </a:bodyPr>
            <a:lstStyle/>
            <a:p>
              <a:r>
                <a:rPr lang="en-US" sz="800" dirty="0" smtClean="0">
                  <a:solidFill>
                    <a:schemeClr val="bg1"/>
                  </a:solidFill>
                </a:rPr>
                <a:t>Q4</a:t>
              </a:r>
              <a:endParaRPr lang="en-US" sz="800" dirty="0">
                <a:solidFill>
                  <a:schemeClr val="bg1"/>
                </a:solidFill>
              </a:endParaRPr>
            </a:p>
          </p:txBody>
        </p:sp>
        <p:cxnSp>
          <p:nvCxnSpPr>
            <p:cNvPr id="34" name="Straight Connector 33"/>
            <p:cNvCxnSpPr/>
            <p:nvPr>
              <p:custDataLst>
                <p:tags r:id="rId11"/>
              </p:custDataLst>
            </p:nvPr>
          </p:nvCxnSpPr>
          <p:spPr>
            <a:xfrm>
              <a:off x="10975838" y="4177889"/>
              <a:ext cx="0" cy="587401"/>
            </a:xfrm>
            <a:prstGeom prst="line">
              <a:avLst/>
            </a:prstGeom>
            <a:ln w="9525" cap="flat" cmpd="sng" algn="ctr">
              <a:solidFill>
                <a:schemeClr val="lt1">
                  <a:alpha val="7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custDataLst>
                <p:tags r:id="rId12"/>
              </p:custDataLst>
            </p:nvPr>
          </p:nvCxnSpPr>
          <p:spPr>
            <a:xfrm>
              <a:off x="4529706" y="4181897"/>
              <a:ext cx="0" cy="587401"/>
            </a:xfrm>
            <a:prstGeom prst="line">
              <a:avLst/>
            </a:prstGeom>
            <a:ln w="9525" cap="flat" cmpd="sng" algn="ctr">
              <a:solidFill>
                <a:schemeClr val="lt1">
                  <a:alpha val="7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6853592" y="7818692"/>
              <a:ext cx="2542437" cy="192133"/>
            </a:xfrm>
            <a:prstGeom prst="rect">
              <a:avLst/>
            </a:prstGeom>
          </p:spPr>
          <p:txBody>
            <a:bodyPr wrap="square" lIns="0" tIns="0" rIns="0" bIns="0" rtlCol="0">
              <a:spAutoFit/>
            </a:bodyPr>
            <a:lstStyle/>
            <a:p>
              <a:pPr algn="ctr">
                <a:spcAft>
                  <a:spcPts val="1013"/>
                </a:spcAft>
              </a:pPr>
              <a:r>
                <a:rPr lang="en-US" sz="800" dirty="0"/>
                <a:t>75% reduction of ODSs</a:t>
              </a:r>
            </a:p>
          </p:txBody>
        </p:sp>
        <p:sp>
          <p:nvSpPr>
            <p:cNvPr id="45" name="TextBox 44"/>
            <p:cNvSpPr txBox="1"/>
            <p:nvPr/>
          </p:nvSpPr>
          <p:spPr>
            <a:xfrm>
              <a:off x="4955688" y="5765196"/>
              <a:ext cx="1219930" cy="192133"/>
            </a:xfrm>
            <a:prstGeom prst="rect">
              <a:avLst/>
            </a:prstGeom>
          </p:spPr>
          <p:txBody>
            <a:bodyPr wrap="square" lIns="0" tIns="0" rIns="0" bIns="0" rtlCol="0">
              <a:spAutoFit/>
            </a:bodyPr>
            <a:lstStyle/>
            <a:p>
              <a:pPr algn="ctr">
                <a:spcAft>
                  <a:spcPts val="1013"/>
                </a:spcAft>
              </a:pPr>
              <a:r>
                <a:rPr lang="en-US" sz="800" dirty="0"/>
                <a:t>Usage Dataset</a:t>
              </a:r>
            </a:p>
          </p:txBody>
        </p:sp>
        <p:sp>
          <p:nvSpPr>
            <p:cNvPr id="46" name="TextBox 45"/>
            <p:cNvSpPr txBox="1"/>
            <p:nvPr/>
          </p:nvSpPr>
          <p:spPr>
            <a:xfrm>
              <a:off x="6984229" y="5765881"/>
              <a:ext cx="1219930" cy="192133"/>
            </a:xfrm>
            <a:prstGeom prst="rect">
              <a:avLst/>
            </a:prstGeom>
          </p:spPr>
          <p:txBody>
            <a:bodyPr wrap="square" lIns="0" tIns="0" rIns="0" bIns="0" rtlCol="0">
              <a:spAutoFit/>
            </a:bodyPr>
            <a:lstStyle/>
            <a:p>
              <a:pPr algn="ctr">
                <a:spcAft>
                  <a:spcPts val="1013"/>
                </a:spcAft>
              </a:pPr>
              <a:r>
                <a:rPr lang="en-US" sz="800" dirty="0"/>
                <a:t>Ticket Dataset</a:t>
              </a:r>
            </a:p>
          </p:txBody>
        </p:sp>
        <p:sp>
          <p:nvSpPr>
            <p:cNvPr id="47" name="TextBox 46"/>
            <p:cNvSpPr txBox="1"/>
            <p:nvPr/>
          </p:nvSpPr>
          <p:spPr>
            <a:xfrm>
              <a:off x="8803740" y="6178825"/>
              <a:ext cx="1219930" cy="576397"/>
            </a:xfrm>
            <a:prstGeom prst="rect">
              <a:avLst/>
            </a:prstGeom>
          </p:spPr>
          <p:txBody>
            <a:bodyPr wrap="square" lIns="0" tIns="0" rIns="0" bIns="0" rtlCol="0">
              <a:spAutoFit/>
            </a:bodyPr>
            <a:lstStyle/>
            <a:p>
              <a:pPr algn="ctr">
                <a:spcAft>
                  <a:spcPts val="1013"/>
                </a:spcAft>
              </a:pPr>
              <a:r>
                <a:rPr lang="en-US" sz="800" dirty="0"/>
                <a:t>Monitoring/ Networking Dataset</a:t>
              </a:r>
            </a:p>
          </p:txBody>
        </p:sp>
        <p:sp>
          <p:nvSpPr>
            <p:cNvPr id="52" name="TextBox 51"/>
            <p:cNvSpPr txBox="1"/>
            <p:nvPr/>
          </p:nvSpPr>
          <p:spPr>
            <a:xfrm>
              <a:off x="9800415" y="6184587"/>
              <a:ext cx="2412289" cy="576397"/>
            </a:xfrm>
            <a:prstGeom prst="rect">
              <a:avLst/>
            </a:prstGeom>
          </p:spPr>
          <p:txBody>
            <a:bodyPr wrap="square" lIns="0" tIns="0" rIns="0" bIns="0" rtlCol="0">
              <a:spAutoFit/>
            </a:bodyPr>
            <a:lstStyle/>
            <a:p>
              <a:pPr algn="ctr">
                <a:spcAft>
                  <a:spcPts val="1013"/>
                </a:spcAft>
              </a:pPr>
              <a:r>
                <a:rPr lang="en-US" sz="800" dirty="0"/>
                <a:t>Customer Dataset</a:t>
              </a:r>
              <a:br>
                <a:rPr lang="en-US" sz="800" dirty="0"/>
              </a:br>
              <a:r>
                <a:rPr lang="en-US" sz="800" dirty="0"/>
                <a:t>(dependency on </a:t>
              </a:r>
              <a:br>
                <a:rPr lang="en-US" sz="800" dirty="0"/>
              </a:br>
              <a:r>
                <a:rPr lang="en-US" sz="800" dirty="0"/>
                <a:t>Scott White’s team)</a:t>
              </a:r>
            </a:p>
          </p:txBody>
        </p:sp>
        <p:sp>
          <p:nvSpPr>
            <p:cNvPr id="64" name="TextBox 63"/>
            <p:cNvSpPr txBox="1"/>
            <p:nvPr/>
          </p:nvSpPr>
          <p:spPr>
            <a:xfrm>
              <a:off x="6168960" y="2676374"/>
              <a:ext cx="1219930" cy="576397"/>
            </a:xfrm>
            <a:prstGeom prst="rect">
              <a:avLst/>
            </a:prstGeom>
          </p:spPr>
          <p:txBody>
            <a:bodyPr wrap="square" lIns="0" tIns="0" rIns="0" bIns="0" rtlCol="0">
              <a:spAutoFit/>
            </a:bodyPr>
            <a:lstStyle/>
            <a:p>
              <a:pPr algn="ctr">
                <a:spcAft>
                  <a:spcPts val="1013"/>
                </a:spcAft>
              </a:pPr>
              <a:r>
                <a:rPr lang="en-US" sz="800" dirty="0"/>
                <a:t>Self-Service Reporting Capability</a:t>
              </a:r>
            </a:p>
          </p:txBody>
        </p:sp>
        <p:sp>
          <p:nvSpPr>
            <p:cNvPr id="70" name="TextBox 69"/>
            <p:cNvSpPr txBox="1"/>
            <p:nvPr/>
          </p:nvSpPr>
          <p:spPr>
            <a:xfrm>
              <a:off x="8650241" y="2650014"/>
              <a:ext cx="2420772" cy="384264"/>
            </a:xfrm>
            <a:prstGeom prst="rect">
              <a:avLst/>
            </a:prstGeom>
          </p:spPr>
          <p:txBody>
            <a:bodyPr wrap="square" lIns="0" tIns="0" rIns="0" bIns="0" rtlCol="0">
              <a:spAutoFit/>
            </a:bodyPr>
            <a:lstStyle/>
            <a:p>
              <a:pPr algn="ctr">
                <a:spcAft>
                  <a:spcPts val="1013"/>
                </a:spcAft>
              </a:pPr>
              <a:r>
                <a:rPr lang="en-US" sz="800" dirty="0"/>
                <a:t>Internal Use-Cases on Success with data platform</a:t>
              </a:r>
            </a:p>
          </p:txBody>
        </p:sp>
        <p:sp>
          <p:nvSpPr>
            <p:cNvPr id="75" name="Right Brace 74"/>
            <p:cNvSpPr/>
            <p:nvPr/>
          </p:nvSpPr>
          <p:spPr>
            <a:xfrm rot="16200000">
              <a:off x="8492602" y="-304746"/>
              <a:ext cx="675787" cy="5274798"/>
            </a:xfrm>
            <a:prstGeom prst="rightBrace">
              <a:avLst/>
            </a:prstGeom>
            <a:ln w="15875" cap="rnd">
              <a:solidFill>
                <a:schemeClr val="accent6">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800">
                <a:solidFill>
                  <a:schemeClr val="accent6">
                    <a:lumMod val="50000"/>
                  </a:schemeClr>
                </a:solidFill>
                <a:latin typeface="Arial"/>
                <a:cs typeface="Arial"/>
              </a:endParaRPr>
            </a:p>
          </p:txBody>
        </p:sp>
        <p:sp>
          <p:nvSpPr>
            <p:cNvPr id="76" name="TextBox 75"/>
            <p:cNvSpPr txBox="1"/>
            <p:nvPr/>
          </p:nvSpPr>
          <p:spPr>
            <a:xfrm>
              <a:off x="6278002" y="1524532"/>
              <a:ext cx="4948210" cy="192133"/>
            </a:xfrm>
            <a:prstGeom prst="rect">
              <a:avLst/>
            </a:prstGeom>
          </p:spPr>
          <p:txBody>
            <a:bodyPr wrap="square" lIns="0" tIns="0" rIns="0" bIns="0" rtlCol="0">
              <a:spAutoFit/>
            </a:bodyPr>
            <a:lstStyle/>
            <a:p>
              <a:pPr algn="ctr">
                <a:spcAft>
                  <a:spcPts val="1013"/>
                </a:spcAft>
              </a:pPr>
              <a:r>
                <a:rPr lang="en-US" sz="800" dirty="0"/>
                <a:t>Stronger Sales and Marketing Capabilities</a:t>
              </a:r>
            </a:p>
          </p:txBody>
        </p:sp>
        <p:grpSp>
          <p:nvGrpSpPr>
            <p:cNvPr id="85" name="Group 84"/>
            <p:cNvGrpSpPr/>
            <p:nvPr/>
          </p:nvGrpSpPr>
          <p:grpSpPr>
            <a:xfrm>
              <a:off x="4604242" y="3403128"/>
              <a:ext cx="198249" cy="553569"/>
              <a:chOff x="6378126" y="3648417"/>
              <a:chExt cx="152400" cy="548783"/>
            </a:xfrm>
          </p:grpSpPr>
          <p:cxnSp>
            <p:nvCxnSpPr>
              <p:cNvPr id="87" name="Straight Connector 86"/>
              <p:cNvCxnSpPr/>
              <p:nvPr>
                <p:custDataLst>
                  <p:tags r:id="rId29"/>
                </p:custDataLst>
              </p:nvPr>
            </p:nvCxnSpPr>
            <p:spPr>
              <a:xfrm>
                <a:off x="6454617" y="3648417"/>
                <a:ext cx="0" cy="265053"/>
              </a:xfrm>
              <a:prstGeom prst="line">
                <a:avLst/>
              </a:prstGeom>
              <a:ln w="12700" cap="flat" cmpd="sng" algn="ctr">
                <a:solidFill>
                  <a:schemeClr val="tx1"/>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88" name="Isosceles Triangle 87"/>
              <p:cNvSpPr/>
              <p:nvPr>
                <p:custDataLst>
                  <p:tags r:id="rId30"/>
                </p:custDataLst>
              </p:nvPr>
            </p:nvSpPr>
            <p:spPr>
              <a:xfrm rot="10800000">
                <a:off x="6378126" y="3960133"/>
                <a:ext cx="152400" cy="237067"/>
              </a:xfrm>
              <a:prstGeom prst="triangle">
                <a:avLst/>
              </a:prstGeom>
              <a:solidFill>
                <a:srgbClr val="B40014"/>
              </a:solidFill>
              <a:ln w="12700" cap="flat" cmpd="sng" algn="ctr">
                <a:no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Arial"/>
                  <a:cs typeface="Arial"/>
                </a:endParaRPr>
              </a:p>
            </p:txBody>
          </p:sp>
        </p:grpSp>
        <p:sp>
          <p:nvSpPr>
            <p:cNvPr id="89" name="TextBox 88"/>
            <p:cNvSpPr txBox="1"/>
            <p:nvPr/>
          </p:nvSpPr>
          <p:spPr>
            <a:xfrm>
              <a:off x="4031156" y="2910196"/>
              <a:ext cx="1337008" cy="192133"/>
            </a:xfrm>
            <a:prstGeom prst="rect">
              <a:avLst/>
            </a:prstGeom>
          </p:spPr>
          <p:txBody>
            <a:bodyPr wrap="square" lIns="0" tIns="0" rIns="0" bIns="0" rtlCol="0">
              <a:spAutoFit/>
            </a:bodyPr>
            <a:lstStyle/>
            <a:p>
              <a:pPr algn="ctr">
                <a:spcAft>
                  <a:spcPts val="1013"/>
                </a:spcAft>
              </a:pPr>
              <a:r>
                <a:rPr lang="en-US" sz="800" dirty="0">
                  <a:solidFill>
                    <a:schemeClr val="accent4">
                      <a:lumMod val="75000"/>
                    </a:schemeClr>
                  </a:solidFill>
                </a:rPr>
                <a:t>HC Rationalization</a:t>
              </a:r>
            </a:p>
          </p:txBody>
        </p:sp>
        <p:grpSp>
          <p:nvGrpSpPr>
            <p:cNvPr id="137" name="Group 136"/>
            <p:cNvGrpSpPr/>
            <p:nvPr/>
          </p:nvGrpSpPr>
          <p:grpSpPr>
            <a:xfrm>
              <a:off x="6685289" y="3398559"/>
              <a:ext cx="198249" cy="560905"/>
              <a:chOff x="6685289" y="3398559"/>
              <a:chExt cx="198249" cy="560905"/>
            </a:xfrm>
          </p:grpSpPr>
          <p:sp>
            <p:nvSpPr>
              <p:cNvPr id="12" name="Isosceles Triangle 11"/>
              <p:cNvSpPr/>
              <p:nvPr>
                <p:custDataLst>
                  <p:tags r:id="rId27"/>
                </p:custDataLst>
              </p:nvPr>
            </p:nvSpPr>
            <p:spPr>
              <a:xfrm rot="10800000">
                <a:off x="6685289" y="3720330"/>
                <a:ext cx="198249" cy="239134"/>
              </a:xfrm>
              <a:prstGeom prst="triangle">
                <a:avLst/>
              </a:prstGeom>
              <a:solidFill>
                <a:srgbClr val="B40014"/>
              </a:solidFill>
              <a:ln w="12700" cap="flat" cmpd="sng" algn="ctr">
                <a:no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Arial"/>
                  <a:cs typeface="Arial"/>
                </a:endParaRPr>
              </a:p>
            </p:txBody>
          </p:sp>
          <p:cxnSp>
            <p:nvCxnSpPr>
              <p:cNvPr id="104" name="Straight Connector 103"/>
              <p:cNvCxnSpPr/>
              <p:nvPr>
                <p:custDataLst>
                  <p:tags r:id="rId28"/>
                </p:custDataLst>
              </p:nvPr>
            </p:nvCxnSpPr>
            <p:spPr>
              <a:xfrm>
                <a:off x="6786177" y="3398559"/>
                <a:ext cx="1" cy="271934"/>
              </a:xfrm>
              <a:prstGeom prst="line">
                <a:avLst/>
              </a:prstGeom>
              <a:ln w="12700" cap="flat" cmpd="sng" algn="ctr">
                <a:solidFill>
                  <a:schemeClr val="tx1"/>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112" name="TextBox 111"/>
            <p:cNvSpPr txBox="1"/>
            <p:nvPr/>
          </p:nvSpPr>
          <p:spPr>
            <a:xfrm>
              <a:off x="4138428" y="6452657"/>
              <a:ext cx="1337008" cy="192133"/>
            </a:xfrm>
            <a:prstGeom prst="rect">
              <a:avLst/>
            </a:prstGeom>
          </p:spPr>
          <p:txBody>
            <a:bodyPr wrap="square" lIns="0" tIns="0" rIns="0" bIns="0" rtlCol="0">
              <a:spAutoFit/>
            </a:bodyPr>
            <a:lstStyle/>
            <a:p>
              <a:pPr algn="ctr">
                <a:spcAft>
                  <a:spcPts val="1013"/>
                </a:spcAft>
              </a:pPr>
              <a:r>
                <a:rPr lang="en-US" sz="800" dirty="0">
                  <a:solidFill>
                    <a:schemeClr val="accent4">
                      <a:lumMod val="75000"/>
                    </a:schemeClr>
                  </a:solidFill>
                </a:rPr>
                <a:t>Data Governance</a:t>
              </a:r>
            </a:p>
          </p:txBody>
        </p:sp>
        <p:sp>
          <p:nvSpPr>
            <p:cNvPr id="113" name="TextBox 112"/>
            <p:cNvSpPr txBox="1"/>
            <p:nvPr/>
          </p:nvSpPr>
          <p:spPr>
            <a:xfrm>
              <a:off x="3249562" y="5692208"/>
              <a:ext cx="1337008" cy="384264"/>
            </a:xfrm>
            <a:prstGeom prst="rect">
              <a:avLst/>
            </a:prstGeom>
          </p:spPr>
          <p:txBody>
            <a:bodyPr wrap="square" lIns="0" tIns="0" rIns="0" bIns="0" rtlCol="0">
              <a:spAutoFit/>
            </a:bodyPr>
            <a:lstStyle/>
            <a:p>
              <a:pPr algn="ctr">
                <a:spcAft>
                  <a:spcPts val="1013"/>
                </a:spcAft>
              </a:pPr>
              <a:r>
                <a:rPr lang="en-US" sz="800" dirty="0">
                  <a:solidFill>
                    <a:schemeClr val="accent4">
                      <a:lumMod val="75000"/>
                    </a:schemeClr>
                  </a:solidFill>
                </a:rPr>
                <a:t>Success Factors Finalized</a:t>
              </a:r>
            </a:p>
          </p:txBody>
        </p:sp>
        <p:grpSp>
          <p:nvGrpSpPr>
            <p:cNvPr id="117" name="Group 116"/>
            <p:cNvGrpSpPr/>
            <p:nvPr/>
          </p:nvGrpSpPr>
          <p:grpSpPr>
            <a:xfrm rot="10800000">
              <a:off x="5452294" y="5028092"/>
              <a:ext cx="198249" cy="560905"/>
              <a:chOff x="6837689" y="3550959"/>
              <a:chExt cx="198249" cy="560905"/>
            </a:xfrm>
          </p:grpSpPr>
          <p:sp>
            <p:nvSpPr>
              <p:cNvPr id="115" name="Isosceles Triangle 114"/>
              <p:cNvSpPr/>
              <p:nvPr>
                <p:custDataLst>
                  <p:tags r:id="rId25"/>
                </p:custDataLst>
              </p:nvPr>
            </p:nvSpPr>
            <p:spPr>
              <a:xfrm rot="10800000">
                <a:off x="6837689" y="3872730"/>
                <a:ext cx="198249" cy="239134"/>
              </a:xfrm>
              <a:prstGeom prst="triangle">
                <a:avLst/>
              </a:prstGeom>
              <a:solidFill>
                <a:srgbClr val="B40014"/>
              </a:solidFill>
              <a:ln w="12700" cap="flat" cmpd="sng" algn="ctr">
                <a:no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Arial"/>
                  <a:cs typeface="Arial"/>
                </a:endParaRPr>
              </a:p>
            </p:txBody>
          </p:sp>
          <p:cxnSp>
            <p:nvCxnSpPr>
              <p:cNvPr id="116" name="Straight Connector 115"/>
              <p:cNvCxnSpPr/>
              <p:nvPr>
                <p:custDataLst>
                  <p:tags r:id="rId26"/>
                </p:custDataLst>
              </p:nvPr>
            </p:nvCxnSpPr>
            <p:spPr>
              <a:xfrm>
                <a:off x="6932751" y="3550959"/>
                <a:ext cx="1" cy="271934"/>
              </a:xfrm>
              <a:prstGeom prst="line">
                <a:avLst/>
              </a:prstGeom>
              <a:ln w="12700" cap="flat" cmpd="sng" algn="ctr">
                <a:solidFill>
                  <a:schemeClr val="tx1"/>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118" name="Group 117"/>
            <p:cNvGrpSpPr/>
            <p:nvPr/>
          </p:nvGrpSpPr>
          <p:grpSpPr>
            <a:xfrm rot="10800000">
              <a:off x="4697919" y="5019574"/>
              <a:ext cx="198249" cy="1309890"/>
              <a:chOff x="6837689" y="2801974"/>
              <a:chExt cx="198249" cy="1309890"/>
            </a:xfrm>
          </p:grpSpPr>
          <p:sp>
            <p:nvSpPr>
              <p:cNvPr id="119" name="Isosceles Triangle 118"/>
              <p:cNvSpPr/>
              <p:nvPr>
                <p:custDataLst>
                  <p:tags r:id="rId23"/>
                </p:custDataLst>
              </p:nvPr>
            </p:nvSpPr>
            <p:spPr>
              <a:xfrm rot="10800000">
                <a:off x="6837689" y="3872730"/>
                <a:ext cx="198249" cy="239134"/>
              </a:xfrm>
              <a:prstGeom prst="triangle">
                <a:avLst/>
              </a:prstGeom>
              <a:solidFill>
                <a:srgbClr val="B40014"/>
              </a:solidFill>
              <a:ln w="12700" cap="flat" cmpd="sng" algn="ctr">
                <a:no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Arial"/>
                  <a:cs typeface="Arial"/>
                </a:endParaRPr>
              </a:p>
            </p:txBody>
          </p:sp>
          <p:cxnSp>
            <p:nvCxnSpPr>
              <p:cNvPr id="120" name="Straight Connector 119"/>
              <p:cNvCxnSpPr/>
              <p:nvPr>
                <p:custDataLst>
                  <p:tags r:id="rId24"/>
                </p:custDataLst>
              </p:nvPr>
            </p:nvCxnSpPr>
            <p:spPr>
              <a:xfrm rot="10800000" flipV="1">
                <a:off x="6932751" y="2801974"/>
                <a:ext cx="1" cy="1020919"/>
              </a:xfrm>
              <a:prstGeom prst="line">
                <a:avLst/>
              </a:prstGeom>
              <a:ln w="12700" cap="flat" cmpd="sng" algn="ctr">
                <a:solidFill>
                  <a:schemeClr val="tx1"/>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121" name="Group 120"/>
            <p:cNvGrpSpPr/>
            <p:nvPr/>
          </p:nvGrpSpPr>
          <p:grpSpPr>
            <a:xfrm rot="10800000">
              <a:off x="3811231" y="5016860"/>
              <a:ext cx="198249" cy="560905"/>
              <a:chOff x="6837689" y="3550959"/>
              <a:chExt cx="198249" cy="560905"/>
            </a:xfrm>
          </p:grpSpPr>
          <p:sp>
            <p:nvSpPr>
              <p:cNvPr id="122" name="Isosceles Triangle 121"/>
              <p:cNvSpPr/>
              <p:nvPr>
                <p:custDataLst>
                  <p:tags r:id="rId21"/>
                </p:custDataLst>
              </p:nvPr>
            </p:nvSpPr>
            <p:spPr>
              <a:xfrm rot="10800000">
                <a:off x="6837689" y="3872730"/>
                <a:ext cx="198249" cy="239134"/>
              </a:xfrm>
              <a:prstGeom prst="triangle">
                <a:avLst/>
              </a:prstGeom>
              <a:solidFill>
                <a:srgbClr val="B40014"/>
              </a:solidFill>
              <a:ln w="12700" cap="flat" cmpd="sng" algn="ctr">
                <a:no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Arial"/>
                  <a:cs typeface="Arial"/>
                </a:endParaRPr>
              </a:p>
            </p:txBody>
          </p:sp>
          <p:cxnSp>
            <p:nvCxnSpPr>
              <p:cNvPr id="123" name="Straight Connector 122"/>
              <p:cNvCxnSpPr/>
              <p:nvPr>
                <p:custDataLst>
                  <p:tags r:id="rId22"/>
                </p:custDataLst>
              </p:nvPr>
            </p:nvCxnSpPr>
            <p:spPr>
              <a:xfrm>
                <a:off x="6932751" y="3550959"/>
                <a:ext cx="1" cy="271934"/>
              </a:xfrm>
              <a:prstGeom prst="line">
                <a:avLst/>
              </a:prstGeom>
              <a:ln w="12700" cap="flat" cmpd="sng" algn="ctr">
                <a:solidFill>
                  <a:schemeClr val="tx1"/>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125" name="Group 124"/>
            <p:cNvGrpSpPr/>
            <p:nvPr/>
          </p:nvGrpSpPr>
          <p:grpSpPr>
            <a:xfrm rot="10800000">
              <a:off x="7485181" y="5019574"/>
              <a:ext cx="198249" cy="560905"/>
              <a:chOff x="6837689" y="3550959"/>
              <a:chExt cx="198249" cy="560905"/>
            </a:xfrm>
          </p:grpSpPr>
          <p:sp>
            <p:nvSpPr>
              <p:cNvPr id="126" name="Isosceles Triangle 125"/>
              <p:cNvSpPr/>
              <p:nvPr>
                <p:custDataLst>
                  <p:tags r:id="rId19"/>
                </p:custDataLst>
              </p:nvPr>
            </p:nvSpPr>
            <p:spPr>
              <a:xfrm rot="10800000">
                <a:off x="6837689" y="3872730"/>
                <a:ext cx="198249" cy="239134"/>
              </a:xfrm>
              <a:prstGeom prst="triangle">
                <a:avLst/>
              </a:prstGeom>
              <a:solidFill>
                <a:srgbClr val="B40014"/>
              </a:solidFill>
              <a:ln w="12700" cap="flat" cmpd="sng" algn="ctr">
                <a:no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Arial"/>
                  <a:cs typeface="Arial"/>
                </a:endParaRPr>
              </a:p>
            </p:txBody>
          </p:sp>
          <p:cxnSp>
            <p:nvCxnSpPr>
              <p:cNvPr id="127" name="Straight Connector 126"/>
              <p:cNvCxnSpPr/>
              <p:nvPr>
                <p:custDataLst>
                  <p:tags r:id="rId20"/>
                </p:custDataLst>
              </p:nvPr>
            </p:nvCxnSpPr>
            <p:spPr>
              <a:xfrm>
                <a:off x="6932751" y="3550959"/>
                <a:ext cx="1" cy="271934"/>
              </a:xfrm>
              <a:prstGeom prst="line">
                <a:avLst/>
              </a:prstGeom>
              <a:ln w="12700" cap="flat" cmpd="sng" algn="ctr">
                <a:solidFill>
                  <a:schemeClr val="tx1"/>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128" name="Group 127"/>
            <p:cNvGrpSpPr/>
            <p:nvPr/>
          </p:nvGrpSpPr>
          <p:grpSpPr>
            <a:xfrm rot="10800000">
              <a:off x="9314582" y="5028093"/>
              <a:ext cx="198249" cy="1053828"/>
              <a:chOff x="6837689" y="3058036"/>
              <a:chExt cx="198249" cy="1053828"/>
            </a:xfrm>
          </p:grpSpPr>
          <p:sp>
            <p:nvSpPr>
              <p:cNvPr id="129" name="Isosceles Triangle 128"/>
              <p:cNvSpPr/>
              <p:nvPr>
                <p:custDataLst>
                  <p:tags r:id="rId17"/>
                </p:custDataLst>
              </p:nvPr>
            </p:nvSpPr>
            <p:spPr>
              <a:xfrm rot="10800000">
                <a:off x="6837689" y="3872730"/>
                <a:ext cx="198249" cy="239134"/>
              </a:xfrm>
              <a:prstGeom prst="triangle">
                <a:avLst/>
              </a:prstGeom>
              <a:solidFill>
                <a:srgbClr val="B40014"/>
              </a:solidFill>
              <a:ln w="12700" cap="flat" cmpd="sng" algn="ctr">
                <a:no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Arial"/>
                  <a:cs typeface="Arial"/>
                </a:endParaRPr>
              </a:p>
            </p:txBody>
          </p:sp>
          <p:cxnSp>
            <p:nvCxnSpPr>
              <p:cNvPr id="130" name="Straight Connector 129"/>
              <p:cNvCxnSpPr/>
              <p:nvPr>
                <p:custDataLst>
                  <p:tags r:id="rId18"/>
                </p:custDataLst>
              </p:nvPr>
            </p:nvCxnSpPr>
            <p:spPr>
              <a:xfrm rot="10800000" flipV="1">
                <a:off x="6932751" y="3058036"/>
                <a:ext cx="1" cy="764857"/>
              </a:xfrm>
              <a:prstGeom prst="line">
                <a:avLst/>
              </a:prstGeom>
              <a:ln w="12700" cap="flat" cmpd="sng" algn="ctr">
                <a:solidFill>
                  <a:schemeClr val="tx1"/>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132" name="Group 131"/>
            <p:cNvGrpSpPr/>
            <p:nvPr/>
          </p:nvGrpSpPr>
          <p:grpSpPr>
            <a:xfrm rot="10800000">
              <a:off x="10898148" y="5025378"/>
              <a:ext cx="198249" cy="1056543"/>
              <a:chOff x="6837689" y="3055321"/>
              <a:chExt cx="198249" cy="1056543"/>
            </a:xfrm>
          </p:grpSpPr>
          <p:sp>
            <p:nvSpPr>
              <p:cNvPr id="133" name="Isosceles Triangle 132"/>
              <p:cNvSpPr/>
              <p:nvPr>
                <p:custDataLst>
                  <p:tags r:id="rId15"/>
                </p:custDataLst>
              </p:nvPr>
            </p:nvSpPr>
            <p:spPr>
              <a:xfrm rot="10800000">
                <a:off x="6837689" y="3872730"/>
                <a:ext cx="198249" cy="239134"/>
              </a:xfrm>
              <a:prstGeom prst="triangle">
                <a:avLst/>
              </a:prstGeom>
              <a:solidFill>
                <a:srgbClr val="B40014"/>
              </a:solidFill>
              <a:ln w="12700" cap="flat" cmpd="sng" algn="ctr">
                <a:no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Arial"/>
                  <a:cs typeface="Arial"/>
                </a:endParaRPr>
              </a:p>
            </p:txBody>
          </p:sp>
          <p:cxnSp>
            <p:nvCxnSpPr>
              <p:cNvPr id="134" name="Straight Connector 133"/>
              <p:cNvCxnSpPr/>
              <p:nvPr>
                <p:custDataLst>
                  <p:tags r:id="rId16"/>
                </p:custDataLst>
              </p:nvPr>
            </p:nvCxnSpPr>
            <p:spPr>
              <a:xfrm rot="10800000" flipV="1">
                <a:off x="6939231" y="3055321"/>
                <a:ext cx="0" cy="767572"/>
              </a:xfrm>
              <a:prstGeom prst="line">
                <a:avLst/>
              </a:prstGeom>
              <a:ln w="12700" cap="flat" cmpd="sng" algn="ctr">
                <a:solidFill>
                  <a:schemeClr val="tx1"/>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141" name="Group 140"/>
            <p:cNvGrpSpPr/>
            <p:nvPr/>
          </p:nvGrpSpPr>
          <p:grpSpPr>
            <a:xfrm>
              <a:off x="9825422" y="3145821"/>
              <a:ext cx="198249" cy="818212"/>
              <a:chOff x="6685289" y="3141252"/>
              <a:chExt cx="198249" cy="818212"/>
            </a:xfrm>
          </p:grpSpPr>
          <p:sp>
            <p:nvSpPr>
              <p:cNvPr id="142" name="Isosceles Triangle 141"/>
              <p:cNvSpPr/>
              <p:nvPr>
                <p:custDataLst>
                  <p:tags r:id="rId13"/>
                </p:custDataLst>
              </p:nvPr>
            </p:nvSpPr>
            <p:spPr>
              <a:xfrm rot="10800000">
                <a:off x="6685289" y="3720330"/>
                <a:ext cx="198249" cy="239134"/>
              </a:xfrm>
              <a:prstGeom prst="triangle">
                <a:avLst/>
              </a:prstGeom>
              <a:solidFill>
                <a:srgbClr val="B40014"/>
              </a:solidFill>
              <a:ln w="12700" cap="flat" cmpd="sng" algn="ctr">
                <a:noFill/>
                <a:prstDash val="solid"/>
                <a:miter lim="800000"/>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latin typeface="Arial"/>
                  <a:cs typeface="Arial"/>
                </a:endParaRPr>
              </a:p>
            </p:txBody>
          </p:sp>
          <p:cxnSp>
            <p:nvCxnSpPr>
              <p:cNvPr id="143" name="Straight Connector 142"/>
              <p:cNvCxnSpPr/>
              <p:nvPr>
                <p:custDataLst>
                  <p:tags r:id="rId14"/>
                </p:custDataLst>
              </p:nvPr>
            </p:nvCxnSpPr>
            <p:spPr>
              <a:xfrm>
                <a:off x="6774526" y="3141252"/>
                <a:ext cx="0" cy="529241"/>
              </a:xfrm>
              <a:prstGeom prst="line">
                <a:avLst/>
              </a:prstGeom>
              <a:ln w="12700" cap="flat" cmpd="sng" algn="ctr">
                <a:solidFill>
                  <a:schemeClr val="tx1"/>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72231391"/>
      </p:ext>
    </p:extLst>
  </p:cSld>
  <p:clrMapOvr>
    <a:masterClrMapping/>
  </p:clrMapOvr>
  <p:transition spd="med"/>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8" name="Rectangle 12"/>
          <p:cNvSpPr>
            <a:spLocks noChangeArrowheads="1"/>
          </p:cNvSpPr>
          <p:nvPr/>
        </p:nvSpPr>
        <p:spPr bwMode="auto">
          <a:xfrm>
            <a:off x="228600" y="114300"/>
            <a:ext cx="8229600" cy="514350"/>
          </a:xfrm>
          <a:prstGeom prst="rect">
            <a:avLst/>
          </a:prstGeom>
          <a:noFill/>
          <a:ln w="9525">
            <a:noFill/>
            <a:miter lim="800000"/>
            <a:headEnd/>
            <a:tailEnd/>
          </a:ln>
        </p:spPr>
        <p:txBody>
          <a:bodyPr lIns="81643" tIns="40821" rIns="81643" bIns="40821" anchor="ctr"/>
          <a:lstStyle/>
          <a:p>
            <a:pPr defTabSz="816428"/>
            <a:r>
              <a:rPr lang="en-US" sz="2500" b="1" dirty="0">
                <a:solidFill>
                  <a:srgbClr val="C00000"/>
                </a:solidFill>
              </a:rPr>
              <a:t>The Data Organization 2015</a:t>
            </a:r>
          </a:p>
        </p:txBody>
      </p:sp>
      <p:graphicFrame>
        <p:nvGraphicFramePr>
          <p:cNvPr id="124938" name="Group 10"/>
          <p:cNvGraphicFramePr>
            <a:graphicFrameLocks noGrp="1"/>
          </p:cNvGraphicFramePr>
          <p:nvPr>
            <p:extLst>
              <p:ext uri="{D42A27DB-BD31-4B8C-83A1-F6EECF244321}">
                <p14:modId xmlns:p14="http://schemas.microsoft.com/office/powerpoint/2010/main" val="1260341351"/>
              </p:ext>
            </p:extLst>
          </p:nvPr>
        </p:nvGraphicFramePr>
        <p:xfrm>
          <a:off x="228600" y="628650"/>
          <a:ext cx="8617268" cy="3745040"/>
        </p:xfrm>
        <a:graphic>
          <a:graphicData uri="http://schemas.openxmlformats.org/drawingml/2006/table">
            <a:tbl>
              <a:tblPr/>
              <a:tblGrid>
                <a:gridCol w="4876800"/>
                <a:gridCol w="990600"/>
                <a:gridCol w="685800"/>
                <a:gridCol w="1149668"/>
                <a:gridCol w="914400"/>
              </a:tblGrid>
              <a:tr h="374904">
                <a:tc>
                  <a:txBody>
                    <a:bodyPr/>
                    <a:lstStyle/>
                    <a:p>
                      <a:pPr marL="228600" marR="0" lvl="0" indent="-22860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100" b="1" i="0" u="none" strike="noStrike" cap="none" normalizeH="0" baseline="0" dirty="0" smtClean="0">
                          <a:ln>
                            <a:noFill/>
                          </a:ln>
                          <a:solidFill>
                            <a:schemeClr val="tx1"/>
                          </a:solidFill>
                          <a:effectLst/>
                          <a:latin typeface="Calibri"/>
                          <a:ea typeface="ＭＳ Ｐゴシック" pitchFamily="1" charset="-128"/>
                          <a:cs typeface="Calibri"/>
                        </a:rPr>
                        <a:t>What</a:t>
                      </a:r>
                    </a:p>
                  </a:txBody>
                  <a:tcPr marT="27432" marB="2743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1">
                      <a:gsLst>
                        <a:gs pos="0">
                          <a:srgbClr val="6CAFE1">
                            <a:gamma/>
                            <a:shade val="85882"/>
                            <a:invGamma/>
                          </a:srgbClr>
                        </a:gs>
                        <a:gs pos="50000">
                          <a:srgbClr val="6CAFE1"/>
                        </a:gs>
                        <a:gs pos="100000">
                          <a:srgbClr val="6CAFE1">
                            <a:gamma/>
                            <a:shade val="85882"/>
                            <a:invGamma/>
                          </a:srgbClr>
                        </a:gs>
                      </a:gsLst>
                      <a:lin ang="5400000" scaled="1"/>
                    </a:gra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100" b="1" i="0" u="none" strike="noStrike" cap="none" normalizeH="0" baseline="0" dirty="0" smtClean="0">
                          <a:ln>
                            <a:noFill/>
                          </a:ln>
                          <a:solidFill>
                            <a:schemeClr val="tx1"/>
                          </a:solidFill>
                          <a:effectLst/>
                          <a:latin typeface="Calibri"/>
                          <a:ea typeface="ＭＳ Ｐゴシック" pitchFamily="1" charset="-128"/>
                          <a:cs typeface="Calibri"/>
                        </a:rPr>
                        <a:t>Champion</a:t>
                      </a:r>
                    </a:p>
                  </a:txBody>
                  <a:tcPr marT="27432" marB="2743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1">
                      <a:gsLst>
                        <a:gs pos="0">
                          <a:srgbClr val="6CAFE1">
                            <a:gamma/>
                            <a:shade val="85882"/>
                            <a:invGamma/>
                          </a:srgbClr>
                        </a:gs>
                        <a:gs pos="50000">
                          <a:srgbClr val="6CAFE1"/>
                        </a:gs>
                        <a:gs pos="100000">
                          <a:srgbClr val="6CAFE1">
                            <a:gamma/>
                            <a:shade val="85882"/>
                            <a:invGamma/>
                          </a:srgbClr>
                        </a:gs>
                      </a:gsLst>
                      <a:lin ang="5400000" scaled="1"/>
                    </a:gra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100" b="1" i="0" u="none" strike="noStrike" cap="none" normalizeH="0" baseline="0" dirty="0" smtClean="0">
                          <a:ln>
                            <a:noFill/>
                          </a:ln>
                          <a:solidFill>
                            <a:schemeClr val="tx1"/>
                          </a:solidFill>
                          <a:effectLst/>
                          <a:latin typeface="Calibri"/>
                          <a:ea typeface="ＭＳ Ｐゴシック" pitchFamily="1" charset="-128"/>
                          <a:cs typeface="Calibri"/>
                        </a:rPr>
                        <a:t>Team</a:t>
                      </a:r>
                    </a:p>
                  </a:txBody>
                  <a:tcPr marT="27432" marB="2743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1">
                      <a:gsLst>
                        <a:gs pos="0">
                          <a:srgbClr val="6CAFE1">
                            <a:gamma/>
                            <a:shade val="85882"/>
                            <a:invGamma/>
                          </a:srgbClr>
                        </a:gs>
                        <a:gs pos="50000">
                          <a:srgbClr val="6CAFE1"/>
                        </a:gs>
                        <a:gs pos="100000">
                          <a:srgbClr val="6CAFE1">
                            <a:gamma/>
                            <a:shade val="85882"/>
                            <a:invGamma/>
                          </a:srgbClr>
                        </a:gs>
                      </a:gsLst>
                      <a:lin ang="5400000" scaled="1"/>
                    </a:gra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100" b="1" i="0" u="none" strike="noStrike" cap="none" normalizeH="0" baseline="0" dirty="0" smtClean="0">
                          <a:ln>
                            <a:noFill/>
                          </a:ln>
                          <a:solidFill>
                            <a:schemeClr val="tx1"/>
                          </a:solidFill>
                          <a:effectLst/>
                          <a:latin typeface="Calibri"/>
                          <a:ea typeface="ＭＳ Ｐゴシック" pitchFamily="1" charset="-128"/>
                          <a:cs typeface="Calibri"/>
                        </a:rPr>
                        <a:t>When</a:t>
                      </a:r>
                    </a:p>
                  </a:txBody>
                  <a:tcPr marT="27432" marB="2743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1">
                      <a:gsLst>
                        <a:gs pos="0">
                          <a:srgbClr val="6CAFE1">
                            <a:gamma/>
                            <a:shade val="85882"/>
                            <a:invGamma/>
                          </a:srgbClr>
                        </a:gs>
                        <a:gs pos="50000">
                          <a:srgbClr val="6CAFE1"/>
                        </a:gs>
                        <a:gs pos="100000">
                          <a:srgbClr val="6CAFE1">
                            <a:gamma/>
                            <a:shade val="85882"/>
                            <a:invGamma/>
                          </a:srgbClr>
                        </a:gs>
                      </a:gsLst>
                      <a:lin ang="5400000" scaled="1"/>
                    </a:gra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100" b="1" i="0" u="none" strike="noStrike" cap="none" normalizeH="0" baseline="0" smtClean="0">
                          <a:ln>
                            <a:noFill/>
                          </a:ln>
                          <a:solidFill>
                            <a:schemeClr val="tx1"/>
                          </a:solidFill>
                          <a:effectLst/>
                          <a:latin typeface="Calibri"/>
                          <a:ea typeface="ＭＳ Ｐゴシック" pitchFamily="1" charset="-128"/>
                          <a:cs typeface="Calibri"/>
                        </a:rPr>
                        <a:t>% Complete</a:t>
                      </a:r>
                    </a:p>
                  </a:txBody>
                  <a:tcPr marT="27432" marB="27432"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1">
                      <a:gsLst>
                        <a:gs pos="0">
                          <a:srgbClr val="6CAFE1">
                            <a:gamma/>
                            <a:shade val="85882"/>
                            <a:invGamma/>
                          </a:srgbClr>
                        </a:gs>
                        <a:gs pos="50000">
                          <a:srgbClr val="6CAFE1"/>
                        </a:gs>
                        <a:gs pos="100000">
                          <a:srgbClr val="6CAFE1">
                            <a:gamma/>
                            <a:shade val="85882"/>
                            <a:invGamma/>
                          </a:srgbClr>
                        </a:gs>
                      </a:gsLst>
                      <a:lin ang="5400000" scaled="1"/>
                    </a:gradFill>
                  </a:tcPr>
                </a:tc>
              </a:tr>
              <a:tr h="164592">
                <a:tc>
                  <a:txBody>
                    <a:body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pPr>
                      <a:r>
                        <a:rPr kumimoji="0" lang="en-US" sz="900" b="1" i="0" u="none" strike="noStrike" cap="none" normalizeH="0" baseline="0" dirty="0" smtClean="0">
                          <a:ln>
                            <a:noFill/>
                          </a:ln>
                          <a:solidFill>
                            <a:schemeClr val="tx1"/>
                          </a:solidFill>
                          <a:effectLst/>
                          <a:latin typeface="Calibri"/>
                          <a:ea typeface="ＭＳ Ｐゴシック" pitchFamily="1" charset="-128"/>
                          <a:cs typeface="Calibri"/>
                        </a:rPr>
                        <a:t>The Data Organization 2015</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pPr>
                      <a:r>
                        <a:rPr kumimoji="0" lang="en-US" sz="900" b="1" i="0" u="none" strike="noStrike" cap="none" normalizeH="0" baseline="0" dirty="0" smtClean="0">
                          <a:ln>
                            <a:noFill/>
                          </a:ln>
                          <a:solidFill>
                            <a:schemeClr val="tx1"/>
                          </a:solidFill>
                          <a:effectLst/>
                          <a:latin typeface="Calibri"/>
                          <a:ea typeface="ＭＳ Ｐゴシック" pitchFamily="1" charset="-128"/>
                          <a:cs typeface="Calibri"/>
                        </a:rPr>
                        <a:t>Nick</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900" b="1"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900" b="1"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900" b="1"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156020">
                <a:tc>
                  <a:txBody>
                    <a:bodyPr/>
                    <a:lstStyle/>
                    <a:p>
                      <a:pPr marL="114300" marR="0" lvl="1" indent="0" algn="l" defTabSz="914400" rtl="0" eaLnBrk="1" fontAlgn="base" latinLnBrk="0" hangingPunct="1">
                        <a:lnSpc>
                          <a:spcPct val="90000"/>
                        </a:lnSpc>
                        <a:spcBef>
                          <a:spcPct val="0"/>
                        </a:spcBef>
                        <a:spcAft>
                          <a:spcPct val="10000"/>
                        </a:spcAft>
                        <a:buClrTx/>
                        <a:buSzTx/>
                        <a:buFontTx/>
                        <a:buNone/>
                        <a:tabLst/>
                      </a:pPr>
                      <a:r>
                        <a:rPr kumimoji="0" lang="en-US" sz="900" b="1" i="0" u="none" strike="noStrike" cap="none" normalizeH="0" baseline="0" dirty="0" smtClean="0">
                          <a:ln>
                            <a:noFill/>
                          </a:ln>
                          <a:solidFill>
                            <a:schemeClr val="tx1"/>
                          </a:solidFill>
                          <a:effectLst/>
                          <a:latin typeface="Calibri"/>
                          <a:ea typeface="ＭＳ Ｐゴシック" pitchFamily="1" charset="-128"/>
                          <a:cs typeface="Calibri"/>
                        </a:rPr>
                        <a:t>Run the Business</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92D050"/>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800" b="1"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800" b="1"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800" b="1"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800" b="1"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404622">
                <a:tc>
                  <a:txBody>
                    <a:bodyPr/>
                    <a:lstStyle/>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tab pos="225425" algn="l"/>
                          <a:tab pos="396875" algn="l"/>
                          <a:tab pos="514350" algn="l"/>
                        </a:tabLst>
                      </a:pPr>
                      <a:r>
                        <a:rPr kumimoji="0" lang="en-US" sz="800" b="1" i="0" u="none" strike="noStrike" cap="none" normalizeH="0" baseline="0" dirty="0" smtClean="0">
                          <a:ln>
                            <a:noFill/>
                          </a:ln>
                          <a:solidFill>
                            <a:schemeClr val="tx1"/>
                          </a:solidFill>
                          <a:effectLst/>
                          <a:latin typeface="Calibri"/>
                          <a:ea typeface="ＭＳ Ｐゴシック" pitchFamily="1" charset="-128"/>
                          <a:cs typeface="Calibri"/>
                        </a:rPr>
                        <a:t>Objective </a:t>
                      </a: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 Maintaining and handling the day to day requests from the business and building solutions leveraging the existing data and infrastructure to build those solutions</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4">
                  <a:txBody>
                    <a:bodyPr/>
                    <a:lstStyle/>
                    <a:p>
                      <a:pPr algn="l"/>
                      <a:endParaRPr kumimoji="0" lang="en-US" sz="800" b="0"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pPr algn="l"/>
                      <a:endParaRPr lang="en-US" sz="1100" dirty="0">
                        <a:solidFill>
                          <a:schemeClr val="tx1"/>
                        </a:solidFill>
                        <a:latin typeface="Calibri"/>
                        <a:cs typeface="Calibri"/>
                      </a:endParaRPr>
                    </a:p>
                  </a:txBody>
                  <a:tcPr marT="18288" marB="1828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pPr algn="l"/>
                      <a:endParaRPr lang="en-US" sz="1100" dirty="0">
                        <a:solidFill>
                          <a:schemeClr val="tx1"/>
                        </a:solidFill>
                        <a:latin typeface="Calibri"/>
                        <a:cs typeface="Calibri"/>
                      </a:endParaRPr>
                    </a:p>
                  </a:txBody>
                  <a:tcPr marT="18288" marB="1828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1100" b="0" i="0" u="none" strike="noStrike" cap="none" normalizeH="0" baseline="0" dirty="0" smtClean="0">
                        <a:ln>
                          <a:noFill/>
                        </a:ln>
                        <a:solidFill>
                          <a:schemeClr val="tx1"/>
                        </a:solidFill>
                        <a:effectLst/>
                        <a:latin typeface="Calibri"/>
                        <a:ea typeface="ＭＳ Ｐゴシック" pitchFamily="1" charset="-128"/>
                        <a:cs typeface="Calibri"/>
                      </a:endParaRPr>
                    </a:p>
                  </a:txBody>
                  <a:tcPr marT="18288" marB="1828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1938528">
                <a:tc>
                  <a:txBody>
                    <a:bodyPr/>
                    <a:lstStyle/>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1" i="0" u="none" strike="noStrike" cap="none" normalizeH="0" baseline="0" dirty="0" smtClean="0">
                          <a:ln>
                            <a:noFill/>
                          </a:ln>
                          <a:solidFill>
                            <a:schemeClr val="tx1"/>
                          </a:solidFill>
                          <a:effectLst/>
                          <a:latin typeface="Calibri"/>
                          <a:ea typeface="ＭＳ Ｐゴシック" pitchFamily="1" charset="-128"/>
                          <a:cs typeface="Calibri"/>
                        </a:rPr>
                        <a:t>Immediately:  2-3 months</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Centralize data intake into one process, which from the intake process we can determine which BI team makes the most sense to execute (i.e. Report Factory, Americas BI, UK BI, Ad-Hoc GET team.</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Set up a global data governance board to filter and prioritize business requests for reports.</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Optimize our current infrastructure as best possible by limiting access to the top most critical users as well as off loading on the ODS server by pinpointing which datasets can be moved to QVD without impacting the ODS server.  BRM and Salesforce are likely starting candidates.</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Outsource the migration work to the </a:t>
                      </a:r>
                      <a:r>
                        <a:rPr kumimoji="0" lang="en-US" sz="800" b="0" i="0" u="none" strike="noStrike" cap="none" normalizeH="0" baseline="0" dirty="0" err="1" smtClean="0">
                          <a:ln>
                            <a:noFill/>
                          </a:ln>
                          <a:solidFill>
                            <a:schemeClr val="tx1"/>
                          </a:solidFill>
                          <a:effectLst/>
                          <a:latin typeface="Calibri"/>
                          <a:ea typeface="ＭＳ Ｐゴシック" pitchFamily="1" charset="-128"/>
                          <a:cs typeface="Calibri"/>
                        </a:rPr>
                        <a:t>dev</a:t>
                      </a: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 center.</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Outsource any other legacy work and/or projects that need addressed in the immediate term to Report Factory and Dev Center.</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Identify reports to EOL that are consuming time/effort/resources</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algn="l"/>
                      <a:r>
                        <a:rPr lang="en-US" sz="800" dirty="0" smtClean="0">
                          <a:solidFill>
                            <a:schemeClr val="tx1"/>
                          </a:solidFill>
                          <a:latin typeface="Calibri"/>
                          <a:cs typeface="Calibri"/>
                        </a:rPr>
                        <a:t>Nick</a:t>
                      </a:r>
                      <a:endParaRPr lang="en-US" sz="800"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algn="l"/>
                      <a:r>
                        <a:rPr lang="en-US" sz="800" dirty="0" smtClean="0">
                          <a:solidFill>
                            <a:schemeClr val="tx1"/>
                          </a:solidFill>
                          <a:latin typeface="Calibri"/>
                          <a:cs typeface="Calibri"/>
                        </a:rPr>
                        <a:t>Patricia</a:t>
                      </a:r>
                      <a:endParaRPr lang="en-US" sz="800"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algn="l"/>
                      <a:r>
                        <a:rPr lang="en-US" sz="800" dirty="0" smtClean="0">
                          <a:solidFill>
                            <a:schemeClr val="tx1"/>
                          </a:solidFill>
                          <a:latin typeface="Calibri"/>
                          <a:cs typeface="Calibri"/>
                        </a:rPr>
                        <a:t>05/28</a:t>
                      </a:r>
                      <a:endParaRPr lang="en-US" sz="800"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0%</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r>
              <a:tr h="706374">
                <a:tc>
                  <a:txBody>
                    <a:bodyPr/>
                    <a:lstStyle/>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1" i="0" u="none" strike="noStrike" cap="none" normalizeH="0" baseline="0" dirty="0" smtClean="0">
                          <a:ln>
                            <a:noFill/>
                          </a:ln>
                          <a:solidFill>
                            <a:schemeClr val="tx1"/>
                          </a:solidFill>
                          <a:effectLst/>
                          <a:latin typeface="Calibri"/>
                          <a:ea typeface="ＭＳ Ｐゴシック" pitchFamily="1" charset="-128"/>
                          <a:cs typeface="Calibri"/>
                        </a:rPr>
                        <a:t>Mid-Term:  4-6 months</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Define business logic for critical business metrics (DHR, DCR, Churn, Rated Usage, Uptime, Net Revenue, </a:t>
                      </a:r>
                      <a:r>
                        <a:rPr kumimoji="0" lang="en-US" sz="800" b="0" i="0" u="none" strike="noStrike" cap="none" normalizeH="0" baseline="0" dirty="0" err="1" smtClean="0">
                          <a:ln>
                            <a:noFill/>
                          </a:ln>
                          <a:solidFill>
                            <a:schemeClr val="tx1"/>
                          </a:solidFill>
                          <a:effectLst/>
                          <a:latin typeface="Calibri"/>
                          <a:ea typeface="ＭＳ Ｐゴシック" pitchFamily="1" charset="-128"/>
                          <a:cs typeface="Calibri"/>
                        </a:rPr>
                        <a:t>etc</a:t>
                      </a: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Set up a logic committee to help define and uphold critical business metrics (CFO drives)</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algn="l"/>
                      <a:r>
                        <a:rPr lang="en-US" sz="800" dirty="0" smtClean="0">
                          <a:solidFill>
                            <a:schemeClr val="tx1"/>
                          </a:solidFill>
                          <a:latin typeface="Calibri"/>
                          <a:cs typeface="Calibri"/>
                        </a:rPr>
                        <a:t>Nick</a:t>
                      </a:r>
                      <a:endParaRPr lang="en-US" sz="800"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algn="l"/>
                      <a:r>
                        <a:rPr lang="en-US" sz="800" dirty="0" smtClean="0">
                          <a:solidFill>
                            <a:schemeClr val="tx1"/>
                          </a:solidFill>
                          <a:latin typeface="Calibri"/>
                          <a:cs typeface="Calibri"/>
                        </a:rPr>
                        <a:t>Patricia</a:t>
                      </a:r>
                      <a:endParaRPr lang="en-US" sz="800"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algn="l"/>
                      <a:r>
                        <a:rPr lang="en-US" sz="800" dirty="0" smtClean="0">
                          <a:solidFill>
                            <a:schemeClr val="tx1"/>
                          </a:solidFill>
                          <a:latin typeface="Calibri"/>
                          <a:cs typeface="Calibri"/>
                        </a:rPr>
                        <a:t>08/12</a:t>
                      </a:r>
                      <a:endParaRPr lang="en-US" sz="800"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0%</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r>
            </a:tbl>
          </a:graphicData>
        </a:graphic>
      </p:graphicFrame>
    </p:spTree>
    <p:custDataLst>
      <p:tags r:id="rId1"/>
    </p:custDataLst>
    <p:extLst>
      <p:ext uri="{BB962C8B-B14F-4D97-AF65-F5344CB8AC3E}">
        <p14:creationId xmlns:p14="http://schemas.microsoft.com/office/powerpoint/2010/main" val="4016890820"/>
      </p:ext>
    </p:extLst>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8" name="Rectangle 12"/>
          <p:cNvSpPr>
            <a:spLocks noChangeArrowheads="1"/>
          </p:cNvSpPr>
          <p:nvPr/>
        </p:nvSpPr>
        <p:spPr bwMode="auto">
          <a:xfrm>
            <a:off x="228600" y="114300"/>
            <a:ext cx="8229600" cy="514350"/>
          </a:xfrm>
          <a:prstGeom prst="rect">
            <a:avLst/>
          </a:prstGeom>
          <a:noFill/>
          <a:ln w="9525">
            <a:noFill/>
            <a:miter lim="800000"/>
            <a:headEnd/>
            <a:tailEnd/>
          </a:ln>
        </p:spPr>
        <p:txBody>
          <a:bodyPr lIns="81643" tIns="40821" rIns="81643" bIns="40821" anchor="ctr"/>
          <a:lstStyle/>
          <a:p>
            <a:r>
              <a:rPr lang="en-US" sz="2500" b="1" dirty="0">
                <a:solidFill>
                  <a:srgbClr val="C00000"/>
                </a:solidFill>
              </a:rPr>
              <a:t>The Data Organization 2015</a:t>
            </a:r>
          </a:p>
        </p:txBody>
      </p:sp>
      <p:graphicFrame>
        <p:nvGraphicFramePr>
          <p:cNvPr id="124938" name="Group 10"/>
          <p:cNvGraphicFramePr>
            <a:graphicFrameLocks noGrp="1"/>
          </p:cNvGraphicFramePr>
          <p:nvPr>
            <p:extLst>
              <p:ext uri="{D42A27DB-BD31-4B8C-83A1-F6EECF244321}">
                <p14:modId xmlns:p14="http://schemas.microsoft.com/office/powerpoint/2010/main" val="2653925804"/>
              </p:ext>
            </p:extLst>
          </p:nvPr>
        </p:nvGraphicFramePr>
        <p:xfrm>
          <a:off x="228600" y="628650"/>
          <a:ext cx="8636000" cy="3589591"/>
        </p:xfrm>
        <a:graphic>
          <a:graphicData uri="http://schemas.openxmlformats.org/drawingml/2006/table">
            <a:tbl>
              <a:tblPr/>
              <a:tblGrid>
                <a:gridCol w="4876800"/>
                <a:gridCol w="990600"/>
                <a:gridCol w="914400"/>
                <a:gridCol w="838200"/>
                <a:gridCol w="1016000"/>
              </a:tblGrid>
              <a:tr h="374904">
                <a:tc>
                  <a:txBody>
                    <a:bodyPr/>
                    <a:lstStyle/>
                    <a:p>
                      <a:pPr marL="228600" marR="0" lvl="0" indent="-22860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100" b="1" i="0" u="none" strike="noStrike" cap="none" normalizeH="0" baseline="0" dirty="0" smtClean="0">
                          <a:ln>
                            <a:noFill/>
                          </a:ln>
                          <a:solidFill>
                            <a:schemeClr val="tx1"/>
                          </a:solidFill>
                          <a:effectLst/>
                          <a:latin typeface="Calibri"/>
                          <a:ea typeface="ＭＳ Ｐゴシック" pitchFamily="1" charset="-128"/>
                          <a:cs typeface="Calibri"/>
                        </a:rPr>
                        <a:t>What</a:t>
                      </a:r>
                    </a:p>
                  </a:txBody>
                  <a:tcPr marT="27432" marB="2743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1">
                      <a:gsLst>
                        <a:gs pos="0">
                          <a:srgbClr val="6CAFE1">
                            <a:gamma/>
                            <a:shade val="85882"/>
                            <a:invGamma/>
                          </a:srgbClr>
                        </a:gs>
                        <a:gs pos="50000">
                          <a:srgbClr val="6CAFE1"/>
                        </a:gs>
                        <a:gs pos="100000">
                          <a:srgbClr val="6CAFE1">
                            <a:gamma/>
                            <a:shade val="85882"/>
                            <a:invGamma/>
                          </a:srgbClr>
                        </a:gs>
                      </a:gsLst>
                      <a:lin ang="5400000" scaled="1"/>
                    </a:gra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100" b="1" i="0" u="none" strike="noStrike" cap="none" normalizeH="0" baseline="0" dirty="0" smtClean="0">
                          <a:ln>
                            <a:noFill/>
                          </a:ln>
                          <a:solidFill>
                            <a:schemeClr val="tx1"/>
                          </a:solidFill>
                          <a:effectLst/>
                          <a:latin typeface="Calibri"/>
                          <a:ea typeface="ＭＳ Ｐゴシック" pitchFamily="1" charset="-128"/>
                          <a:cs typeface="Calibri"/>
                        </a:rPr>
                        <a:t>Champion</a:t>
                      </a:r>
                    </a:p>
                  </a:txBody>
                  <a:tcPr marT="27432" marB="2743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1">
                      <a:gsLst>
                        <a:gs pos="0">
                          <a:srgbClr val="6CAFE1">
                            <a:gamma/>
                            <a:shade val="85882"/>
                            <a:invGamma/>
                          </a:srgbClr>
                        </a:gs>
                        <a:gs pos="50000">
                          <a:srgbClr val="6CAFE1"/>
                        </a:gs>
                        <a:gs pos="100000">
                          <a:srgbClr val="6CAFE1">
                            <a:gamma/>
                            <a:shade val="85882"/>
                            <a:invGamma/>
                          </a:srgbClr>
                        </a:gs>
                      </a:gsLst>
                      <a:lin ang="5400000" scaled="1"/>
                    </a:gra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100" b="1" i="0" u="none" strike="noStrike" cap="none" normalizeH="0" baseline="0" smtClean="0">
                          <a:ln>
                            <a:noFill/>
                          </a:ln>
                          <a:solidFill>
                            <a:schemeClr val="tx1"/>
                          </a:solidFill>
                          <a:effectLst/>
                          <a:latin typeface="Calibri"/>
                          <a:ea typeface="ＭＳ Ｐゴシック" pitchFamily="1" charset="-128"/>
                          <a:cs typeface="Calibri"/>
                        </a:rPr>
                        <a:t>Team</a:t>
                      </a:r>
                    </a:p>
                  </a:txBody>
                  <a:tcPr marT="27432" marB="2743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1">
                      <a:gsLst>
                        <a:gs pos="0">
                          <a:srgbClr val="6CAFE1">
                            <a:gamma/>
                            <a:shade val="85882"/>
                            <a:invGamma/>
                          </a:srgbClr>
                        </a:gs>
                        <a:gs pos="50000">
                          <a:srgbClr val="6CAFE1"/>
                        </a:gs>
                        <a:gs pos="100000">
                          <a:srgbClr val="6CAFE1">
                            <a:gamma/>
                            <a:shade val="85882"/>
                            <a:invGamma/>
                          </a:srgbClr>
                        </a:gs>
                      </a:gsLst>
                      <a:lin ang="5400000" scaled="1"/>
                    </a:gra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100" b="1" i="0" u="none" strike="noStrike" cap="none" normalizeH="0" baseline="0" dirty="0" smtClean="0">
                          <a:ln>
                            <a:noFill/>
                          </a:ln>
                          <a:solidFill>
                            <a:schemeClr val="tx1"/>
                          </a:solidFill>
                          <a:effectLst/>
                          <a:latin typeface="Calibri"/>
                          <a:ea typeface="ＭＳ Ｐゴシック" pitchFamily="1" charset="-128"/>
                          <a:cs typeface="Calibri"/>
                        </a:rPr>
                        <a:t>When</a:t>
                      </a:r>
                    </a:p>
                  </a:txBody>
                  <a:tcPr marT="27432" marB="2743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1">
                      <a:gsLst>
                        <a:gs pos="0">
                          <a:srgbClr val="6CAFE1">
                            <a:gamma/>
                            <a:shade val="85882"/>
                            <a:invGamma/>
                          </a:srgbClr>
                        </a:gs>
                        <a:gs pos="50000">
                          <a:srgbClr val="6CAFE1"/>
                        </a:gs>
                        <a:gs pos="100000">
                          <a:srgbClr val="6CAFE1">
                            <a:gamma/>
                            <a:shade val="85882"/>
                            <a:invGamma/>
                          </a:srgbClr>
                        </a:gs>
                      </a:gsLst>
                      <a:lin ang="5400000" scaled="1"/>
                    </a:gra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100" b="1" i="0" u="none" strike="noStrike" cap="none" normalizeH="0" baseline="0" smtClean="0">
                          <a:ln>
                            <a:noFill/>
                          </a:ln>
                          <a:solidFill>
                            <a:schemeClr val="tx1"/>
                          </a:solidFill>
                          <a:effectLst/>
                          <a:latin typeface="Calibri"/>
                          <a:ea typeface="ＭＳ Ｐゴシック" pitchFamily="1" charset="-128"/>
                          <a:cs typeface="Calibri"/>
                        </a:rPr>
                        <a:t>% Complete</a:t>
                      </a:r>
                    </a:p>
                  </a:txBody>
                  <a:tcPr marT="27432" marB="2743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1">
                      <a:gsLst>
                        <a:gs pos="0">
                          <a:srgbClr val="6CAFE1">
                            <a:gamma/>
                            <a:shade val="85882"/>
                            <a:invGamma/>
                          </a:srgbClr>
                        </a:gs>
                        <a:gs pos="50000">
                          <a:srgbClr val="6CAFE1"/>
                        </a:gs>
                        <a:gs pos="100000">
                          <a:srgbClr val="6CAFE1">
                            <a:gamma/>
                            <a:shade val="85882"/>
                            <a:invGamma/>
                          </a:srgbClr>
                        </a:gs>
                      </a:gsLst>
                      <a:lin ang="5400000" scaled="1"/>
                    </a:gradFill>
                  </a:tcPr>
                </a:tc>
              </a:tr>
              <a:tr h="164592">
                <a:tc>
                  <a:txBody>
                    <a:body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pPr>
                      <a:r>
                        <a:rPr kumimoji="0" lang="en-US" sz="900" b="1" i="0" u="none" strike="noStrike" cap="none" normalizeH="0" baseline="0" dirty="0" smtClean="0">
                          <a:ln>
                            <a:noFill/>
                          </a:ln>
                          <a:solidFill>
                            <a:schemeClr val="tx1"/>
                          </a:solidFill>
                          <a:effectLst/>
                          <a:latin typeface="Calibri"/>
                          <a:ea typeface="ＭＳ Ｐゴシック" pitchFamily="1" charset="-128"/>
                          <a:cs typeface="Calibri"/>
                        </a:rPr>
                        <a:t>The Data Organization 2015</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pPr>
                      <a:r>
                        <a:rPr kumimoji="0" lang="en-US" sz="900" b="1" i="0" u="none" strike="noStrike" cap="none" normalizeH="0" baseline="0" dirty="0" smtClean="0">
                          <a:ln>
                            <a:noFill/>
                          </a:ln>
                          <a:solidFill>
                            <a:schemeClr val="tx1"/>
                          </a:solidFill>
                          <a:effectLst/>
                          <a:latin typeface="Calibri"/>
                          <a:ea typeface="ＭＳ Ｐゴシック" pitchFamily="1" charset="-128"/>
                          <a:cs typeface="Calibri"/>
                        </a:rPr>
                        <a:t>Nick</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900" b="1"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900" b="1"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900" b="1"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150876">
                <a:tc>
                  <a:txBody>
                    <a:bodyPr/>
                    <a:lstStyle/>
                    <a:p>
                      <a:pPr marL="117475" marR="0" lvl="1" indent="0" algn="l" defTabSz="914400" rtl="0" eaLnBrk="1" fontAlgn="base" latinLnBrk="0" hangingPunct="1">
                        <a:lnSpc>
                          <a:spcPct val="90000"/>
                        </a:lnSpc>
                        <a:spcBef>
                          <a:spcPct val="0"/>
                        </a:spcBef>
                        <a:spcAft>
                          <a:spcPct val="10000"/>
                        </a:spcAft>
                        <a:buClrTx/>
                        <a:buSzTx/>
                        <a:buFontTx/>
                        <a:buNone/>
                        <a:tabLst/>
                      </a:pPr>
                      <a:r>
                        <a:rPr kumimoji="0" lang="en-US" sz="900" b="1" i="0" u="none" strike="noStrike" cap="none" normalizeH="0" baseline="0" dirty="0" smtClean="0">
                          <a:ln>
                            <a:noFill/>
                          </a:ln>
                          <a:solidFill>
                            <a:schemeClr val="tx1"/>
                          </a:solidFill>
                          <a:effectLst/>
                          <a:latin typeface="Calibri"/>
                          <a:ea typeface="ＭＳ Ｐゴシック" pitchFamily="1" charset="-128"/>
                          <a:cs typeface="Calibri"/>
                        </a:rPr>
                        <a:t>Build the Foundation</a:t>
                      </a:r>
                      <a:endParaRPr kumimoji="0" lang="en-US" sz="900" b="1" i="0" u="none" strike="noStrike" cap="none" normalizeH="0" baseline="0" dirty="0" smtClean="0">
                        <a:ln>
                          <a:noFill/>
                        </a:ln>
                        <a:solidFill>
                          <a:srgbClr val="FF0000"/>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92D050"/>
                    </a:solidFill>
                  </a:tcPr>
                </a:tc>
                <a:tc>
                  <a:txBody>
                    <a:bodyPr/>
                    <a:lstStyle/>
                    <a:p>
                      <a:pPr algn="ctr"/>
                      <a:endParaRPr lang="en-US" sz="800" b="1"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endParaRPr lang="en-US" sz="800" b="1"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ctr"/>
                      <a:endParaRPr lang="en-US" sz="800" b="1"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800" b="1"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404622">
                <a:tc>
                  <a:txBody>
                    <a:bodyPr/>
                    <a:lstStyle/>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1" i="0" u="none" strike="noStrike" cap="none" normalizeH="0" baseline="0" dirty="0" smtClean="0">
                          <a:ln>
                            <a:noFill/>
                          </a:ln>
                          <a:solidFill>
                            <a:schemeClr val="tx1"/>
                          </a:solidFill>
                          <a:effectLst/>
                          <a:latin typeface="Calibri"/>
                          <a:ea typeface="ＭＳ Ｐゴシック" pitchFamily="1" charset="-128"/>
                          <a:cs typeface="Calibri"/>
                        </a:rPr>
                        <a:t>Objective </a:t>
                      </a: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 Building the future data infrastructure and designing new data models that can scale and meet the demands of the business in the short term future (1.5 </a:t>
                      </a:r>
                      <a:r>
                        <a:rPr kumimoji="0" lang="en-US" sz="800" b="0" i="0" u="none" strike="noStrike" cap="none" normalizeH="0" baseline="0" dirty="0" err="1" smtClean="0">
                          <a:ln>
                            <a:noFill/>
                          </a:ln>
                          <a:solidFill>
                            <a:schemeClr val="tx1"/>
                          </a:solidFill>
                          <a:effectLst/>
                          <a:latin typeface="Calibri"/>
                          <a:ea typeface="ＭＳ Ｐゴシック" pitchFamily="1" charset="-128"/>
                          <a:cs typeface="Calibri"/>
                        </a:rPr>
                        <a:t>yrs</a:t>
                      </a: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gridSpan="4">
                  <a:txBody>
                    <a:bodyPr/>
                    <a:lstStyle/>
                    <a:p>
                      <a:pPr algn="l"/>
                      <a:endParaRPr kumimoji="0" lang="en-US" sz="800" b="0"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algn="l"/>
                      <a:endParaRPr lang="en-US" sz="1100" dirty="0">
                        <a:solidFill>
                          <a:schemeClr val="tx1"/>
                        </a:solidFill>
                        <a:latin typeface="Calibri"/>
                        <a:cs typeface="Calibri"/>
                      </a:endParaRPr>
                    </a:p>
                  </a:txBody>
                  <a:tcPr marT="18288" marB="1828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algn="l"/>
                      <a:endParaRPr lang="en-US" sz="1100" dirty="0">
                        <a:solidFill>
                          <a:schemeClr val="tx1"/>
                        </a:solidFill>
                        <a:latin typeface="Calibri"/>
                        <a:cs typeface="Calibri"/>
                      </a:endParaRPr>
                    </a:p>
                  </a:txBody>
                  <a:tcPr marT="18288" marB="1828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1100" b="0" i="0" u="none" strike="noStrike" cap="none" normalizeH="0" baseline="0" dirty="0" smtClean="0">
                        <a:ln>
                          <a:noFill/>
                        </a:ln>
                        <a:solidFill>
                          <a:schemeClr val="tx1"/>
                        </a:solidFill>
                        <a:effectLst/>
                        <a:latin typeface="Calibri"/>
                        <a:ea typeface="ＭＳ Ｐゴシック" pitchFamily="1" charset="-128"/>
                        <a:cs typeface="Calibri"/>
                      </a:endParaRPr>
                    </a:p>
                  </a:txBody>
                  <a:tcPr marT="18288" marB="18288"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r>
              <a:tr h="278892">
                <a:tc>
                  <a:txBody>
                    <a:bodyPr/>
                    <a:lstStyle/>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Define functional categories to develop focused teams of 3-5 </a:t>
                      </a:r>
                      <a:r>
                        <a:rPr kumimoji="0" lang="en-US" sz="800" b="0" i="0" u="none" strike="noStrike" cap="none" normalizeH="0" baseline="0" dirty="0" err="1" smtClean="0">
                          <a:ln>
                            <a:noFill/>
                          </a:ln>
                          <a:solidFill>
                            <a:schemeClr val="tx1"/>
                          </a:solidFill>
                          <a:effectLst/>
                          <a:latin typeface="Calibri"/>
                          <a:ea typeface="ＭＳ Ｐゴシック" pitchFamily="1" charset="-128"/>
                          <a:cs typeface="Calibri"/>
                        </a:rPr>
                        <a:t>Rackers</a:t>
                      </a: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 around each system and dataset</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l"/>
                      <a:r>
                        <a:rPr lang="en-US" sz="800" dirty="0" smtClean="0">
                          <a:solidFill>
                            <a:schemeClr val="tx1"/>
                          </a:solidFill>
                          <a:latin typeface="Calibri"/>
                          <a:cs typeface="Calibri"/>
                        </a:rPr>
                        <a:t>Nick</a:t>
                      </a:r>
                      <a:endParaRPr lang="en-US" sz="800"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l"/>
                      <a:r>
                        <a:rPr lang="en-US" sz="800" dirty="0" smtClean="0">
                          <a:solidFill>
                            <a:schemeClr val="tx1"/>
                          </a:solidFill>
                          <a:latin typeface="Calibri"/>
                          <a:cs typeface="Calibri"/>
                        </a:rPr>
                        <a:t>Patricia</a:t>
                      </a:r>
                      <a:endParaRPr lang="en-US" sz="800"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algn="l"/>
                      <a:r>
                        <a:rPr lang="en-US" sz="800" dirty="0" smtClean="0">
                          <a:solidFill>
                            <a:schemeClr val="tx1"/>
                          </a:solidFill>
                          <a:latin typeface="Calibri"/>
                          <a:cs typeface="Calibri"/>
                        </a:rPr>
                        <a:t>03/31</a:t>
                      </a:r>
                      <a:endParaRPr lang="en-US" sz="800"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0%</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1081849">
                <a:tc>
                  <a:txBody>
                    <a:bodyPr/>
                    <a:lstStyle/>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1" i="0" u="none" strike="noStrike" cap="none" normalizeH="0" baseline="0" dirty="0" smtClean="0">
                          <a:ln>
                            <a:noFill/>
                          </a:ln>
                          <a:solidFill>
                            <a:schemeClr val="tx1"/>
                          </a:solidFill>
                          <a:effectLst/>
                          <a:latin typeface="Calibri"/>
                          <a:ea typeface="ＭＳ Ｐゴシック" pitchFamily="1" charset="-128"/>
                          <a:cs typeface="Calibri"/>
                        </a:rPr>
                        <a:t>Systems:  </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Storage Platform for Staging and Archiving</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Isolated SQL Server Systems for User Sandboxing</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Cube Engine</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defRPr/>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Ingest API for accepting new data sources and data attributes</a:t>
                      </a:r>
                    </a:p>
                    <a:p>
                      <a:pPr marL="225425" marR="0" lvl="1" indent="0" algn="l" defTabSz="914400" rtl="0" eaLnBrk="0" fontAlgn="base" latinLnBrk="0" hangingPunct="0">
                        <a:lnSpc>
                          <a:spcPct val="100000"/>
                        </a:lnSpc>
                        <a:spcBef>
                          <a:spcPct val="20000"/>
                        </a:spcBef>
                        <a:spcAft>
                          <a:spcPct val="0"/>
                        </a:spcAft>
                        <a:buClrTx/>
                        <a:buSzTx/>
                        <a:buFont typeface="Arial" panose="020B0604020202020204" pitchFamily="34" charset="0"/>
                        <a:buNone/>
                        <a:tabLst/>
                      </a:pPr>
                      <a:endParaRPr kumimoji="0" lang="en-US" sz="800" b="0" i="0" u="none" strike="noStrike" cap="none" normalizeH="0" baseline="0" dirty="0" smtClean="0">
                        <a:ln>
                          <a:noFill/>
                        </a:ln>
                        <a:solidFill>
                          <a:schemeClr val="tx1"/>
                        </a:solidFill>
                        <a:effectLst/>
                        <a:latin typeface="Calibri"/>
                        <a:ea typeface="ＭＳ Ｐゴシック" pitchFamily="1" charset="-128"/>
                        <a:cs typeface="Calibri"/>
                      </a:endParaRP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endParaRPr kumimoji="0" lang="en-US" sz="800" b="0"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algn="l"/>
                      <a:r>
                        <a:rPr lang="en-US" sz="800" dirty="0" smtClean="0">
                          <a:solidFill>
                            <a:schemeClr val="tx1"/>
                          </a:solidFill>
                          <a:latin typeface="Calibri"/>
                          <a:cs typeface="Calibri"/>
                        </a:rPr>
                        <a:t>Nick</a:t>
                      </a:r>
                      <a:endParaRPr lang="en-US" sz="800"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algn="l"/>
                      <a:r>
                        <a:rPr lang="en-US" sz="800" dirty="0" smtClean="0">
                          <a:solidFill>
                            <a:schemeClr val="tx1"/>
                          </a:solidFill>
                          <a:latin typeface="Calibri"/>
                          <a:cs typeface="Calibri"/>
                        </a:rPr>
                        <a:t>Patricia</a:t>
                      </a:r>
                      <a:endParaRPr lang="en-US" sz="800"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algn="l"/>
                      <a:r>
                        <a:rPr lang="en-US" sz="800" dirty="0" smtClean="0">
                          <a:solidFill>
                            <a:schemeClr val="tx1"/>
                          </a:solidFill>
                          <a:latin typeface="Calibri"/>
                          <a:cs typeface="Calibri"/>
                        </a:rPr>
                        <a:t>06/15</a:t>
                      </a:r>
                    </a:p>
                    <a:p>
                      <a:pPr algn="l"/>
                      <a:r>
                        <a:rPr lang="en-US" sz="800" dirty="0" smtClean="0">
                          <a:solidFill>
                            <a:schemeClr val="tx1"/>
                          </a:solidFill>
                          <a:latin typeface="Calibri"/>
                          <a:cs typeface="Calibri"/>
                        </a:rPr>
                        <a:t>09/15</a:t>
                      </a:r>
                    </a:p>
                    <a:p>
                      <a:pPr algn="l"/>
                      <a:r>
                        <a:rPr lang="en-US" sz="800" dirty="0" smtClean="0">
                          <a:solidFill>
                            <a:schemeClr val="tx1"/>
                          </a:solidFill>
                          <a:latin typeface="Calibri"/>
                          <a:cs typeface="Calibri"/>
                        </a:rPr>
                        <a:t>12/15</a:t>
                      </a:r>
                    </a:p>
                    <a:p>
                      <a:pPr algn="l"/>
                      <a:r>
                        <a:rPr lang="en-US" sz="800" dirty="0" smtClean="0">
                          <a:solidFill>
                            <a:schemeClr val="tx1"/>
                          </a:solidFill>
                          <a:latin typeface="Calibri"/>
                          <a:cs typeface="Calibri"/>
                        </a:rPr>
                        <a:t>06/16</a:t>
                      </a:r>
                      <a:endParaRPr lang="en-US" sz="800"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0%</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r>
              <a:tr h="1133856">
                <a:tc>
                  <a:txBody>
                    <a:bodyPr/>
                    <a:lstStyle/>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1" i="0" u="none" strike="noStrike" cap="none" normalizeH="0" baseline="0" dirty="0" smtClean="0">
                          <a:ln>
                            <a:noFill/>
                          </a:ln>
                          <a:solidFill>
                            <a:schemeClr val="tx1"/>
                          </a:solidFill>
                          <a:effectLst/>
                          <a:latin typeface="Calibri"/>
                          <a:ea typeface="ＭＳ Ｐゴシック" pitchFamily="1" charset="-128"/>
                          <a:cs typeface="Calibri"/>
                        </a:rPr>
                        <a:t>Datasets:</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1" i="0" u="none" strike="noStrike" cap="none" normalizeH="0" baseline="0" dirty="0" smtClean="0">
                          <a:ln>
                            <a:noFill/>
                          </a:ln>
                          <a:solidFill>
                            <a:schemeClr val="tx1"/>
                          </a:solidFill>
                          <a:effectLst/>
                          <a:latin typeface="Calibri"/>
                          <a:ea typeface="ＭＳ Ｐゴシック" pitchFamily="1" charset="-128"/>
                          <a:cs typeface="Calibri"/>
                        </a:rPr>
                        <a:t>Usage</a:t>
                      </a: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 </a:t>
                      </a:r>
                      <a:r>
                        <a:rPr lang="en-US" sz="800" kern="1200" dirty="0" smtClean="0">
                          <a:solidFill>
                            <a:schemeClr val="tx1"/>
                          </a:solidFill>
                          <a:latin typeface="Calibri"/>
                          <a:ea typeface="+mn-ea"/>
                          <a:cs typeface="Calibri"/>
                        </a:rPr>
                        <a:t>Billing Events, MBU, Bandwidth, Atom Hopper</a:t>
                      </a: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 </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1" i="0" u="none" strike="noStrike" cap="none" normalizeH="0" baseline="0" dirty="0" smtClean="0">
                          <a:ln>
                            <a:noFill/>
                          </a:ln>
                          <a:solidFill>
                            <a:schemeClr val="tx1"/>
                          </a:solidFill>
                          <a:effectLst/>
                          <a:latin typeface="Calibri"/>
                          <a:ea typeface="ＭＳ Ｐゴシック" pitchFamily="1" charset="-128"/>
                          <a:cs typeface="Calibri"/>
                        </a:rPr>
                        <a:t>Tickets</a:t>
                      </a: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 </a:t>
                      </a:r>
                      <a:r>
                        <a:rPr lang="en-US" sz="800" kern="1200" dirty="0" smtClean="0">
                          <a:solidFill>
                            <a:schemeClr val="tx1"/>
                          </a:solidFill>
                          <a:latin typeface="Calibri"/>
                          <a:ea typeface="+mn-ea"/>
                          <a:cs typeface="Calibri"/>
                        </a:rPr>
                        <a:t>Core, Encore, Service Now, </a:t>
                      </a:r>
                      <a:r>
                        <a:rPr lang="en-US" sz="800" kern="1200" dirty="0" err="1" smtClean="0">
                          <a:solidFill>
                            <a:schemeClr val="tx1"/>
                          </a:solidFill>
                          <a:latin typeface="Calibri"/>
                          <a:ea typeface="+mn-ea"/>
                          <a:cs typeface="Calibri"/>
                        </a:rPr>
                        <a:t>Zendesk</a:t>
                      </a:r>
                      <a:r>
                        <a:rPr lang="en-US" sz="800" kern="1200" dirty="0" smtClean="0">
                          <a:solidFill>
                            <a:schemeClr val="tx1"/>
                          </a:solidFill>
                          <a:latin typeface="Calibri"/>
                          <a:ea typeface="+mn-ea"/>
                          <a:cs typeface="Calibri"/>
                        </a:rPr>
                        <a:t>, SA3, Ticket Fiend</a:t>
                      </a:r>
                      <a:endParaRPr kumimoji="0" lang="en-US" sz="800" b="0" i="0" u="none" strike="noStrike" cap="none" normalizeH="0" baseline="0" dirty="0" smtClean="0">
                        <a:ln>
                          <a:noFill/>
                        </a:ln>
                        <a:solidFill>
                          <a:schemeClr val="tx1"/>
                        </a:solidFill>
                        <a:effectLst/>
                        <a:latin typeface="Calibri"/>
                        <a:ea typeface="ＭＳ Ｐゴシック" pitchFamily="1" charset="-128"/>
                        <a:cs typeface="Calibri"/>
                      </a:endParaRP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defRPr/>
                      </a:pPr>
                      <a:r>
                        <a:rPr kumimoji="0" lang="en-US" sz="800" b="1" i="0" u="none" strike="noStrike" cap="none" normalizeH="0" baseline="0" dirty="0" smtClean="0">
                          <a:ln>
                            <a:noFill/>
                          </a:ln>
                          <a:solidFill>
                            <a:schemeClr val="tx1"/>
                          </a:solidFill>
                          <a:effectLst/>
                          <a:latin typeface="Calibri"/>
                          <a:ea typeface="ＭＳ Ｐゴシック" pitchFamily="1" charset="-128"/>
                          <a:cs typeface="Calibri"/>
                        </a:rPr>
                        <a:t>Monitoring/Networking/logs</a:t>
                      </a: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  </a:t>
                      </a:r>
                      <a:r>
                        <a:rPr lang="en-US" sz="800" kern="1200" dirty="0" err="1" smtClean="0">
                          <a:solidFill>
                            <a:schemeClr val="tx1"/>
                          </a:solidFill>
                          <a:latin typeface="Calibri"/>
                          <a:ea typeface="+mn-ea"/>
                          <a:cs typeface="Calibri"/>
                        </a:rPr>
                        <a:t>Rackwatch</a:t>
                      </a:r>
                      <a:r>
                        <a:rPr lang="en-US" sz="800" kern="1200" dirty="0" smtClean="0">
                          <a:solidFill>
                            <a:schemeClr val="tx1"/>
                          </a:solidFill>
                          <a:latin typeface="Calibri"/>
                          <a:ea typeface="+mn-ea"/>
                          <a:cs typeface="Calibri"/>
                        </a:rPr>
                        <a:t>, </a:t>
                      </a:r>
                      <a:r>
                        <a:rPr lang="en-US" sz="800" kern="1200" dirty="0" err="1" smtClean="0">
                          <a:solidFill>
                            <a:schemeClr val="tx1"/>
                          </a:solidFill>
                          <a:latin typeface="Calibri"/>
                          <a:ea typeface="+mn-ea"/>
                          <a:cs typeface="Calibri"/>
                        </a:rPr>
                        <a:t>Sitescope</a:t>
                      </a:r>
                      <a:r>
                        <a:rPr lang="en-US" sz="800" kern="1200" dirty="0" smtClean="0">
                          <a:solidFill>
                            <a:schemeClr val="tx1"/>
                          </a:solidFill>
                          <a:latin typeface="Calibri"/>
                          <a:ea typeface="+mn-ea"/>
                          <a:cs typeface="Calibri"/>
                        </a:rPr>
                        <a:t>, Nimbus, </a:t>
                      </a:r>
                      <a:r>
                        <a:rPr lang="en-US" sz="800" kern="1200" dirty="0" err="1" smtClean="0">
                          <a:solidFill>
                            <a:schemeClr val="tx1"/>
                          </a:solidFill>
                          <a:latin typeface="Calibri"/>
                          <a:ea typeface="+mn-ea"/>
                          <a:cs typeface="Calibri"/>
                        </a:rPr>
                        <a:t>Scom</a:t>
                      </a:r>
                      <a:r>
                        <a:rPr lang="en-US" sz="800" kern="1200" dirty="0" smtClean="0">
                          <a:solidFill>
                            <a:schemeClr val="tx1"/>
                          </a:solidFill>
                          <a:latin typeface="Calibri"/>
                          <a:ea typeface="+mn-ea"/>
                          <a:cs typeface="Calibri"/>
                        </a:rPr>
                        <a:t>, </a:t>
                      </a:r>
                      <a:r>
                        <a:rPr lang="en-US" sz="800" kern="1200" dirty="0" err="1" smtClean="0">
                          <a:solidFill>
                            <a:schemeClr val="tx1"/>
                          </a:solidFill>
                          <a:latin typeface="Calibri"/>
                          <a:ea typeface="+mn-ea"/>
                          <a:cs typeface="Calibri"/>
                        </a:rPr>
                        <a:t>Zenoss</a:t>
                      </a:r>
                      <a:r>
                        <a:rPr lang="en-US" sz="800" kern="1200" dirty="0" smtClean="0">
                          <a:solidFill>
                            <a:schemeClr val="tx1"/>
                          </a:solidFill>
                          <a:latin typeface="Calibri"/>
                          <a:ea typeface="+mn-ea"/>
                          <a:cs typeface="Calibri"/>
                        </a:rPr>
                        <a:t>, RADAR, </a:t>
                      </a:r>
                      <a:r>
                        <a:rPr lang="en-US" sz="800" kern="1200" dirty="0" err="1" smtClean="0">
                          <a:solidFill>
                            <a:schemeClr val="tx1"/>
                          </a:solidFill>
                          <a:latin typeface="Calibri"/>
                          <a:ea typeface="+mn-ea"/>
                          <a:cs typeface="Calibri"/>
                        </a:rPr>
                        <a:t>MaaS</a:t>
                      </a:r>
                      <a:r>
                        <a:rPr lang="en-US" sz="800" kern="1200" dirty="0" smtClean="0">
                          <a:solidFill>
                            <a:schemeClr val="tx1"/>
                          </a:solidFill>
                          <a:latin typeface="Calibri"/>
                          <a:ea typeface="+mn-ea"/>
                          <a:cs typeface="Calibri"/>
                        </a:rPr>
                        <a:t>, and all suppression associated, API Logs, Repose,</a:t>
                      </a:r>
                      <a:r>
                        <a:rPr lang="en-US" sz="800" kern="1200" baseline="0" dirty="0" smtClean="0">
                          <a:solidFill>
                            <a:schemeClr val="tx1"/>
                          </a:solidFill>
                          <a:latin typeface="Calibri"/>
                          <a:ea typeface="+mn-ea"/>
                          <a:cs typeface="Calibri"/>
                        </a:rPr>
                        <a:t> </a:t>
                      </a:r>
                      <a:r>
                        <a:rPr lang="en-US" sz="800" kern="1200" baseline="0" dirty="0" err="1" smtClean="0">
                          <a:solidFill>
                            <a:schemeClr val="tx1"/>
                          </a:solidFill>
                          <a:latin typeface="Calibri"/>
                          <a:ea typeface="+mn-ea"/>
                          <a:cs typeface="Calibri"/>
                        </a:rPr>
                        <a:t>Stacktach</a:t>
                      </a:r>
                      <a:endParaRPr lang="en-US" sz="800" kern="1200" dirty="0" smtClean="0">
                        <a:solidFill>
                          <a:schemeClr val="tx1"/>
                        </a:solidFill>
                        <a:latin typeface="Calibri"/>
                        <a:ea typeface="+mn-ea"/>
                        <a:cs typeface="Calibri"/>
                      </a:endParaRP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1" i="0" u="none" strike="noStrike" cap="none" normalizeH="0" baseline="0" dirty="0" smtClean="0">
                          <a:ln>
                            <a:noFill/>
                          </a:ln>
                          <a:solidFill>
                            <a:schemeClr val="tx1"/>
                          </a:solidFill>
                          <a:effectLst/>
                          <a:latin typeface="Calibri"/>
                          <a:ea typeface="ＭＳ Ｐゴシック" pitchFamily="1" charset="-128"/>
                          <a:cs typeface="Calibri"/>
                        </a:rPr>
                        <a:t>Customers/Clickstream</a:t>
                      </a: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 </a:t>
                      </a:r>
                      <a:r>
                        <a:rPr lang="en-US" sz="800" kern="1200" dirty="0" smtClean="0">
                          <a:solidFill>
                            <a:schemeClr val="tx1"/>
                          </a:solidFill>
                          <a:latin typeface="Calibri"/>
                          <a:ea typeface="+mn-ea"/>
                          <a:cs typeface="Calibri"/>
                        </a:rPr>
                        <a:t>Site Catalyst, </a:t>
                      </a:r>
                      <a:r>
                        <a:rPr lang="en-US" sz="800" kern="1200" dirty="0" err="1" smtClean="0">
                          <a:solidFill>
                            <a:schemeClr val="tx1"/>
                          </a:solidFill>
                          <a:latin typeface="Calibri"/>
                          <a:ea typeface="+mn-ea"/>
                          <a:cs typeface="Calibri"/>
                        </a:rPr>
                        <a:t>Salesforce</a:t>
                      </a:r>
                      <a:r>
                        <a:rPr lang="en-US" sz="800" kern="1200" dirty="0" smtClean="0">
                          <a:solidFill>
                            <a:schemeClr val="tx1"/>
                          </a:solidFill>
                          <a:latin typeface="Calibri"/>
                          <a:ea typeface="+mn-ea"/>
                          <a:cs typeface="Calibri"/>
                        </a:rPr>
                        <a:t>, Chat, Avaya (UK phone system), </a:t>
                      </a:r>
                      <a:r>
                        <a:rPr lang="en-US" sz="800" kern="1200" dirty="0" err="1" smtClean="0">
                          <a:solidFill>
                            <a:schemeClr val="tx1"/>
                          </a:solidFill>
                          <a:latin typeface="Calibri"/>
                          <a:ea typeface="+mn-ea"/>
                          <a:cs typeface="Calibri"/>
                        </a:rPr>
                        <a:t>MyRack</a:t>
                      </a:r>
                      <a:r>
                        <a:rPr lang="en-US" sz="800" kern="1200" dirty="0" smtClean="0">
                          <a:solidFill>
                            <a:schemeClr val="tx1"/>
                          </a:solidFill>
                          <a:latin typeface="Calibri"/>
                          <a:ea typeface="+mn-ea"/>
                          <a:cs typeface="Calibri"/>
                        </a:rPr>
                        <a:t>, </a:t>
                      </a:r>
                      <a:r>
                        <a:rPr lang="en-US" sz="800" kern="1200" dirty="0" err="1" smtClean="0">
                          <a:solidFill>
                            <a:schemeClr val="tx1"/>
                          </a:solidFill>
                          <a:latin typeface="Calibri"/>
                          <a:ea typeface="+mn-ea"/>
                          <a:cs typeface="Calibri"/>
                        </a:rPr>
                        <a:t>Omniture</a:t>
                      </a:r>
                      <a:endParaRPr kumimoji="0" lang="en-US" sz="800" b="0"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algn="l"/>
                      <a:r>
                        <a:rPr lang="en-US" sz="800" dirty="0" smtClean="0">
                          <a:solidFill>
                            <a:schemeClr val="tx1"/>
                          </a:solidFill>
                          <a:latin typeface="Calibri"/>
                          <a:cs typeface="Calibri"/>
                        </a:rPr>
                        <a:t>Nick</a:t>
                      </a:r>
                      <a:endParaRPr lang="en-US" sz="800"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algn="l"/>
                      <a:r>
                        <a:rPr lang="en-US" sz="800" dirty="0" smtClean="0">
                          <a:solidFill>
                            <a:schemeClr val="tx1"/>
                          </a:solidFill>
                          <a:latin typeface="Calibri"/>
                          <a:cs typeface="Calibri"/>
                        </a:rPr>
                        <a:t>Patricia</a:t>
                      </a:r>
                      <a:endParaRPr lang="en-US" sz="800"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algn="l"/>
                      <a:r>
                        <a:rPr lang="en-US" sz="800" dirty="0" smtClean="0">
                          <a:solidFill>
                            <a:schemeClr val="tx1"/>
                          </a:solidFill>
                          <a:latin typeface="Calibri"/>
                          <a:cs typeface="Calibri"/>
                        </a:rPr>
                        <a:t>05/15</a:t>
                      </a:r>
                    </a:p>
                    <a:p>
                      <a:pPr algn="l"/>
                      <a:r>
                        <a:rPr lang="en-US" sz="800" dirty="0" smtClean="0">
                          <a:solidFill>
                            <a:schemeClr val="tx1"/>
                          </a:solidFill>
                          <a:latin typeface="Calibri"/>
                          <a:cs typeface="Calibri"/>
                        </a:rPr>
                        <a:t>08/15</a:t>
                      </a:r>
                    </a:p>
                    <a:p>
                      <a:pPr algn="l"/>
                      <a:r>
                        <a:rPr lang="en-US" sz="800" dirty="0" smtClean="0">
                          <a:solidFill>
                            <a:schemeClr val="tx1"/>
                          </a:solidFill>
                          <a:latin typeface="Calibri"/>
                          <a:cs typeface="Calibri"/>
                        </a:rPr>
                        <a:t>11/15</a:t>
                      </a:r>
                    </a:p>
                    <a:p>
                      <a:pPr algn="l"/>
                      <a:r>
                        <a:rPr lang="en-US" sz="800" dirty="0" smtClean="0">
                          <a:solidFill>
                            <a:schemeClr val="tx1"/>
                          </a:solidFill>
                          <a:latin typeface="Calibri"/>
                          <a:cs typeface="Calibri"/>
                        </a:rPr>
                        <a:t>02/16</a:t>
                      </a:r>
                      <a:endParaRPr lang="en-US" sz="800"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0%</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r>
            </a:tbl>
          </a:graphicData>
        </a:graphic>
      </p:graphicFrame>
    </p:spTree>
    <p:custDataLst>
      <p:tags r:id="rId1"/>
    </p:custDataLst>
    <p:extLst>
      <p:ext uri="{BB962C8B-B14F-4D97-AF65-F5344CB8AC3E}">
        <p14:creationId xmlns:p14="http://schemas.microsoft.com/office/powerpoint/2010/main" val="1078926262"/>
      </p:ext>
    </p:extLst>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8" name="Rectangle 12"/>
          <p:cNvSpPr>
            <a:spLocks noChangeArrowheads="1"/>
          </p:cNvSpPr>
          <p:nvPr/>
        </p:nvSpPr>
        <p:spPr bwMode="auto">
          <a:xfrm>
            <a:off x="228600" y="114300"/>
            <a:ext cx="8229600" cy="514350"/>
          </a:xfrm>
          <a:prstGeom prst="rect">
            <a:avLst/>
          </a:prstGeom>
          <a:noFill/>
          <a:ln w="9525">
            <a:noFill/>
            <a:miter lim="800000"/>
            <a:headEnd/>
            <a:tailEnd/>
          </a:ln>
        </p:spPr>
        <p:txBody>
          <a:bodyPr lIns="81643" tIns="40821" rIns="81643" bIns="40821" anchor="ctr"/>
          <a:lstStyle/>
          <a:p>
            <a:r>
              <a:rPr lang="en-US" sz="2500" b="1" dirty="0">
                <a:solidFill>
                  <a:srgbClr val="C00000"/>
                </a:solidFill>
              </a:rPr>
              <a:t>The Data Organization 2015</a:t>
            </a:r>
          </a:p>
        </p:txBody>
      </p:sp>
      <p:graphicFrame>
        <p:nvGraphicFramePr>
          <p:cNvPr id="124938" name="Group 10"/>
          <p:cNvGraphicFramePr>
            <a:graphicFrameLocks noGrp="1"/>
          </p:cNvGraphicFramePr>
          <p:nvPr>
            <p:extLst>
              <p:ext uri="{D42A27DB-BD31-4B8C-83A1-F6EECF244321}">
                <p14:modId xmlns:p14="http://schemas.microsoft.com/office/powerpoint/2010/main" val="2478711614"/>
              </p:ext>
            </p:extLst>
          </p:nvPr>
        </p:nvGraphicFramePr>
        <p:xfrm>
          <a:off x="228600" y="628650"/>
          <a:ext cx="8636000" cy="3646742"/>
        </p:xfrm>
        <a:graphic>
          <a:graphicData uri="http://schemas.openxmlformats.org/drawingml/2006/table">
            <a:tbl>
              <a:tblPr/>
              <a:tblGrid>
                <a:gridCol w="4876800"/>
                <a:gridCol w="990600"/>
                <a:gridCol w="1143000"/>
                <a:gridCol w="609600"/>
                <a:gridCol w="1016000"/>
              </a:tblGrid>
              <a:tr h="457200">
                <a:tc>
                  <a:txBody>
                    <a:bodyPr/>
                    <a:lstStyle/>
                    <a:p>
                      <a:pPr marL="228600" marR="0" lvl="0" indent="-22860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100" b="1" i="0" u="none" strike="noStrike" cap="none" normalizeH="0" baseline="0" dirty="0" smtClean="0">
                          <a:ln>
                            <a:noFill/>
                          </a:ln>
                          <a:solidFill>
                            <a:schemeClr val="tx1"/>
                          </a:solidFill>
                          <a:effectLst/>
                          <a:latin typeface="Calibri"/>
                          <a:ea typeface="ＭＳ Ｐゴシック" pitchFamily="1" charset="-128"/>
                          <a:cs typeface="Calibri"/>
                        </a:rPr>
                        <a:t>What</a:t>
                      </a:r>
                    </a:p>
                  </a:txBody>
                  <a:tcPr marT="27432" marB="2743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1">
                      <a:gsLst>
                        <a:gs pos="0">
                          <a:srgbClr val="6CAFE1">
                            <a:gamma/>
                            <a:shade val="85882"/>
                            <a:invGamma/>
                          </a:srgbClr>
                        </a:gs>
                        <a:gs pos="50000">
                          <a:srgbClr val="6CAFE1"/>
                        </a:gs>
                        <a:gs pos="100000">
                          <a:srgbClr val="6CAFE1">
                            <a:gamma/>
                            <a:shade val="85882"/>
                            <a:invGamma/>
                          </a:srgbClr>
                        </a:gs>
                      </a:gsLst>
                      <a:lin ang="5400000" scaled="1"/>
                    </a:gra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100" b="1" i="0" u="none" strike="noStrike" cap="none" normalizeH="0" baseline="0" dirty="0" smtClean="0">
                          <a:ln>
                            <a:noFill/>
                          </a:ln>
                          <a:solidFill>
                            <a:schemeClr val="tx1"/>
                          </a:solidFill>
                          <a:effectLst/>
                          <a:latin typeface="Calibri"/>
                          <a:ea typeface="ＭＳ Ｐゴシック" pitchFamily="1" charset="-128"/>
                          <a:cs typeface="Calibri"/>
                        </a:rPr>
                        <a:t>Champion</a:t>
                      </a:r>
                    </a:p>
                  </a:txBody>
                  <a:tcPr marT="27432" marB="2743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1">
                      <a:gsLst>
                        <a:gs pos="0">
                          <a:srgbClr val="6CAFE1">
                            <a:gamma/>
                            <a:shade val="85882"/>
                            <a:invGamma/>
                          </a:srgbClr>
                        </a:gs>
                        <a:gs pos="50000">
                          <a:srgbClr val="6CAFE1"/>
                        </a:gs>
                        <a:gs pos="100000">
                          <a:srgbClr val="6CAFE1">
                            <a:gamma/>
                            <a:shade val="85882"/>
                            <a:invGamma/>
                          </a:srgbClr>
                        </a:gs>
                      </a:gsLst>
                      <a:lin ang="5400000" scaled="1"/>
                    </a:gra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100" b="1" i="0" u="none" strike="noStrike" cap="none" normalizeH="0" baseline="0" dirty="0" smtClean="0">
                          <a:ln>
                            <a:noFill/>
                          </a:ln>
                          <a:solidFill>
                            <a:schemeClr val="tx1"/>
                          </a:solidFill>
                          <a:effectLst/>
                          <a:latin typeface="Calibri"/>
                          <a:ea typeface="ＭＳ Ｐゴシック" pitchFamily="1" charset="-128"/>
                          <a:cs typeface="Calibri"/>
                        </a:rPr>
                        <a:t>Team</a:t>
                      </a:r>
                    </a:p>
                  </a:txBody>
                  <a:tcPr marT="27432" marB="2743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1">
                      <a:gsLst>
                        <a:gs pos="0">
                          <a:srgbClr val="6CAFE1">
                            <a:gamma/>
                            <a:shade val="85882"/>
                            <a:invGamma/>
                          </a:srgbClr>
                        </a:gs>
                        <a:gs pos="50000">
                          <a:srgbClr val="6CAFE1"/>
                        </a:gs>
                        <a:gs pos="100000">
                          <a:srgbClr val="6CAFE1">
                            <a:gamma/>
                            <a:shade val="85882"/>
                            <a:invGamma/>
                          </a:srgbClr>
                        </a:gs>
                      </a:gsLst>
                      <a:lin ang="5400000" scaled="1"/>
                    </a:gra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100" b="1" i="0" u="none" strike="noStrike" cap="none" normalizeH="0" baseline="0" dirty="0" smtClean="0">
                          <a:ln>
                            <a:noFill/>
                          </a:ln>
                          <a:solidFill>
                            <a:schemeClr val="tx1"/>
                          </a:solidFill>
                          <a:effectLst/>
                          <a:latin typeface="Calibri"/>
                          <a:ea typeface="ＭＳ Ｐゴシック" pitchFamily="1" charset="-128"/>
                          <a:cs typeface="Calibri"/>
                        </a:rPr>
                        <a:t>When</a:t>
                      </a:r>
                    </a:p>
                  </a:txBody>
                  <a:tcPr marT="27432" marB="2743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1">
                      <a:gsLst>
                        <a:gs pos="0">
                          <a:srgbClr val="6CAFE1">
                            <a:gamma/>
                            <a:shade val="85882"/>
                            <a:invGamma/>
                          </a:srgbClr>
                        </a:gs>
                        <a:gs pos="50000">
                          <a:srgbClr val="6CAFE1"/>
                        </a:gs>
                        <a:gs pos="100000">
                          <a:srgbClr val="6CAFE1">
                            <a:gamma/>
                            <a:shade val="85882"/>
                            <a:invGamma/>
                          </a:srgbClr>
                        </a:gs>
                      </a:gsLst>
                      <a:lin ang="5400000" scaled="1"/>
                    </a:gra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100" b="1" i="0" u="none" strike="noStrike" cap="none" normalizeH="0" baseline="0" smtClean="0">
                          <a:ln>
                            <a:noFill/>
                          </a:ln>
                          <a:solidFill>
                            <a:schemeClr val="tx1"/>
                          </a:solidFill>
                          <a:effectLst/>
                          <a:latin typeface="Calibri"/>
                          <a:ea typeface="ＭＳ Ｐゴシック" pitchFamily="1" charset="-128"/>
                          <a:cs typeface="Calibri"/>
                        </a:rPr>
                        <a:t>% Complete</a:t>
                      </a:r>
                    </a:p>
                  </a:txBody>
                  <a:tcPr marT="27432" marB="2743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1">
                      <a:gsLst>
                        <a:gs pos="0">
                          <a:srgbClr val="6CAFE1">
                            <a:gamma/>
                            <a:shade val="85882"/>
                            <a:invGamma/>
                          </a:srgbClr>
                        </a:gs>
                        <a:gs pos="50000">
                          <a:srgbClr val="6CAFE1"/>
                        </a:gs>
                        <a:gs pos="100000">
                          <a:srgbClr val="6CAFE1">
                            <a:gamma/>
                            <a:shade val="85882"/>
                            <a:invGamma/>
                          </a:srgbClr>
                        </a:gs>
                      </a:gsLst>
                      <a:lin ang="5400000" scaled="1"/>
                    </a:gradFill>
                  </a:tcPr>
                </a:tc>
              </a:tr>
              <a:tr h="164592">
                <a:tc>
                  <a:txBody>
                    <a:body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pPr>
                      <a:r>
                        <a:rPr kumimoji="0" lang="en-US" sz="900" b="1" i="0" u="none" strike="noStrike" cap="none" normalizeH="0" baseline="0" dirty="0" smtClean="0">
                          <a:ln>
                            <a:noFill/>
                          </a:ln>
                          <a:solidFill>
                            <a:schemeClr val="tx1"/>
                          </a:solidFill>
                          <a:effectLst/>
                          <a:latin typeface="Calibri"/>
                          <a:ea typeface="ＭＳ Ｐゴシック" pitchFamily="1" charset="-128"/>
                          <a:cs typeface="Calibri"/>
                        </a:rPr>
                        <a:t>The Data Organization</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900" b="1" i="0" u="none" strike="noStrike" cap="none" normalizeH="0" baseline="0" dirty="0" smtClean="0">
                          <a:ln>
                            <a:noFill/>
                          </a:ln>
                          <a:solidFill>
                            <a:schemeClr val="tx1"/>
                          </a:solidFill>
                          <a:effectLst/>
                          <a:latin typeface="Calibri"/>
                          <a:ea typeface="ＭＳ Ｐゴシック" pitchFamily="1" charset="-128"/>
                          <a:cs typeface="Calibri"/>
                        </a:rPr>
                        <a:t>Nick</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900" b="1"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900" b="1"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900" b="1"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156020">
                <a:tc>
                  <a:txBody>
                    <a:bodyPr/>
                    <a:lstStyle/>
                    <a:p>
                      <a:pPr marL="117475" marR="0" lvl="1" indent="0" algn="l" defTabSz="914400" rtl="0" eaLnBrk="1" fontAlgn="base" latinLnBrk="0" hangingPunct="1">
                        <a:lnSpc>
                          <a:spcPct val="90000"/>
                        </a:lnSpc>
                        <a:spcBef>
                          <a:spcPct val="0"/>
                        </a:spcBef>
                        <a:spcAft>
                          <a:spcPct val="10000"/>
                        </a:spcAft>
                        <a:buClrTx/>
                        <a:buSzTx/>
                        <a:buFontTx/>
                        <a:buNone/>
                        <a:tabLst/>
                      </a:pPr>
                      <a:r>
                        <a:rPr kumimoji="0" lang="en-US" sz="900" b="1" i="0" u="none" strike="noStrike" cap="none" normalizeH="0" baseline="0" dirty="0" smtClean="0">
                          <a:ln>
                            <a:noFill/>
                          </a:ln>
                          <a:solidFill>
                            <a:schemeClr val="tx1"/>
                          </a:solidFill>
                          <a:effectLst/>
                          <a:latin typeface="Calibri"/>
                          <a:ea typeface="ＭＳ Ｐゴシック" pitchFamily="1" charset="-128"/>
                          <a:cs typeface="Calibri"/>
                        </a:rPr>
                        <a:t>Build the Foundation</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92D050"/>
                    </a:solidFill>
                  </a:tcPr>
                </a:tc>
                <a:tc>
                  <a:txBody>
                    <a:bodyPr/>
                    <a:lstStyle/>
                    <a:p>
                      <a:pPr algn="ctr"/>
                      <a:endParaRPr lang="en-US" sz="800" b="1"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endParaRPr lang="en-US" sz="800" b="1"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endParaRPr lang="en-US" sz="800" b="1"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800" b="1"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868930">
                <a:tc>
                  <a:txBody>
                    <a:bodyPr/>
                    <a:lstStyle/>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1" i="0" u="none" strike="noStrike" cap="none" normalizeH="0" baseline="0" dirty="0" smtClean="0">
                          <a:ln>
                            <a:noFill/>
                          </a:ln>
                          <a:solidFill>
                            <a:schemeClr val="tx1"/>
                          </a:solidFill>
                          <a:effectLst/>
                          <a:latin typeface="Calibri"/>
                          <a:ea typeface="ＭＳ Ｐゴシック" pitchFamily="1" charset="-128"/>
                          <a:cs typeface="Calibri"/>
                        </a:rPr>
                        <a:t>Mid-Term:  9 Months</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Stabilize our existing environment by leveraging industry best practices on an infrastructure that suits the skills of the analysts in the company (SQL Server)</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Stand up a </a:t>
                      </a:r>
                      <a:r>
                        <a:rPr kumimoji="0" lang="en-US" sz="800" b="0" i="0" u="none" strike="noStrike" cap="none" normalizeH="0" baseline="0" dirty="0" err="1" smtClean="0">
                          <a:ln>
                            <a:noFill/>
                          </a:ln>
                          <a:solidFill>
                            <a:schemeClr val="tx1"/>
                          </a:solidFill>
                          <a:effectLst/>
                          <a:latin typeface="Calibri"/>
                          <a:ea typeface="ＭＳ Ｐゴシック" pitchFamily="1" charset="-128"/>
                          <a:cs typeface="Calibri"/>
                        </a:rPr>
                        <a:t>postgres</a:t>
                      </a: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 cluster with industry best practices architecture and configuration management so we can stage the data in </a:t>
                      </a:r>
                      <a:r>
                        <a:rPr kumimoji="0" lang="en-US" sz="800" b="0" i="0" u="none" strike="noStrike" cap="none" normalizeH="0" baseline="0" dirty="0" err="1" smtClean="0">
                          <a:ln>
                            <a:noFill/>
                          </a:ln>
                          <a:solidFill>
                            <a:schemeClr val="tx1"/>
                          </a:solidFill>
                          <a:effectLst/>
                          <a:latin typeface="Calibri"/>
                          <a:ea typeface="ＭＳ Ｐゴシック" pitchFamily="1" charset="-128"/>
                          <a:cs typeface="Calibri"/>
                        </a:rPr>
                        <a:t>Postgres</a:t>
                      </a: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 to reduce licensing costs.</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Integrate UK cloud cube and Billing Events Schema Designs into a single model – call it something different.  Redesign the model to be more centered around ‘usage events’ to handle things like Nova Event rollups and have the billable aspect be a dimension flag for the events.</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ETL data from ODS source systems into new model and migrate the data to the new platform</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Re-map the Net Revenue Tracker to the new Events Source – showcasing consistency and stability</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Leverage the UK self-service excel model to expose the events dataset to the global organization</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Leverage this model moving forward to tackle the remaining datasets around Tickets, Customers, Monitoring/Networking</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algn="ctr"/>
                      <a:r>
                        <a:rPr lang="en-US" sz="800" dirty="0" smtClean="0">
                          <a:solidFill>
                            <a:schemeClr val="tx1"/>
                          </a:solidFill>
                          <a:latin typeface="Calibri"/>
                          <a:cs typeface="Calibri"/>
                        </a:rPr>
                        <a:t>Nick</a:t>
                      </a:r>
                      <a:endParaRPr lang="en-US" sz="800"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r>
                        <a:rPr lang="en-US" sz="800" dirty="0" smtClean="0">
                          <a:solidFill>
                            <a:schemeClr val="tx1"/>
                          </a:solidFill>
                          <a:latin typeface="Calibri"/>
                          <a:cs typeface="Calibri"/>
                        </a:rPr>
                        <a:t>Patricia</a:t>
                      </a:r>
                      <a:endParaRPr lang="en-US" sz="800"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algn="l"/>
                      <a:r>
                        <a:rPr lang="en-US" sz="800" dirty="0" smtClean="0">
                          <a:solidFill>
                            <a:schemeClr val="tx1"/>
                          </a:solidFill>
                          <a:latin typeface="Calibri"/>
                          <a:cs typeface="Calibri"/>
                        </a:rPr>
                        <a:t>06/15</a:t>
                      </a:r>
                    </a:p>
                    <a:p>
                      <a:pPr algn="l"/>
                      <a:r>
                        <a:rPr lang="en-US" sz="800" dirty="0" smtClean="0">
                          <a:solidFill>
                            <a:schemeClr val="tx1"/>
                          </a:solidFill>
                          <a:latin typeface="Calibri"/>
                          <a:cs typeface="Calibri"/>
                        </a:rPr>
                        <a:t>09/15</a:t>
                      </a:r>
                    </a:p>
                    <a:p>
                      <a:pPr algn="l"/>
                      <a:r>
                        <a:rPr lang="en-US" sz="800" dirty="0" smtClean="0">
                          <a:solidFill>
                            <a:schemeClr val="tx1"/>
                          </a:solidFill>
                          <a:latin typeface="Calibri"/>
                          <a:cs typeface="Calibri"/>
                        </a:rPr>
                        <a:t>12/15</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0%</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r>
            </a:tbl>
          </a:graphicData>
        </a:graphic>
      </p:graphicFrame>
    </p:spTree>
    <p:custDataLst>
      <p:tags r:id="rId1"/>
    </p:custDataLst>
    <p:extLst>
      <p:ext uri="{BB962C8B-B14F-4D97-AF65-F5344CB8AC3E}">
        <p14:creationId xmlns:p14="http://schemas.microsoft.com/office/powerpoint/2010/main" val="4116994993"/>
      </p:ext>
    </p:extLst>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8" name="Rectangle 12"/>
          <p:cNvSpPr>
            <a:spLocks noChangeArrowheads="1"/>
          </p:cNvSpPr>
          <p:nvPr/>
        </p:nvSpPr>
        <p:spPr bwMode="auto">
          <a:xfrm>
            <a:off x="228600" y="114300"/>
            <a:ext cx="8229600" cy="514350"/>
          </a:xfrm>
          <a:prstGeom prst="rect">
            <a:avLst/>
          </a:prstGeom>
          <a:noFill/>
          <a:ln w="9525">
            <a:noFill/>
            <a:miter lim="800000"/>
            <a:headEnd/>
            <a:tailEnd/>
          </a:ln>
        </p:spPr>
        <p:txBody>
          <a:bodyPr lIns="81643" tIns="40821" rIns="81643" bIns="40821" anchor="ctr"/>
          <a:lstStyle/>
          <a:p>
            <a:r>
              <a:rPr lang="en-US" sz="2500" b="1" dirty="0">
                <a:solidFill>
                  <a:srgbClr val="C00000"/>
                </a:solidFill>
              </a:rPr>
              <a:t>The Data Organization 2015</a:t>
            </a:r>
          </a:p>
        </p:txBody>
      </p:sp>
      <p:graphicFrame>
        <p:nvGraphicFramePr>
          <p:cNvPr id="124938" name="Group 10"/>
          <p:cNvGraphicFramePr>
            <a:graphicFrameLocks noGrp="1"/>
          </p:cNvGraphicFramePr>
          <p:nvPr>
            <p:extLst>
              <p:ext uri="{D42A27DB-BD31-4B8C-83A1-F6EECF244321}">
                <p14:modId xmlns:p14="http://schemas.microsoft.com/office/powerpoint/2010/main" val="1697150203"/>
              </p:ext>
            </p:extLst>
          </p:nvPr>
        </p:nvGraphicFramePr>
        <p:xfrm>
          <a:off x="228600" y="628650"/>
          <a:ext cx="8636000" cy="3747326"/>
        </p:xfrm>
        <a:graphic>
          <a:graphicData uri="http://schemas.openxmlformats.org/drawingml/2006/table">
            <a:tbl>
              <a:tblPr/>
              <a:tblGrid>
                <a:gridCol w="4876800"/>
                <a:gridCol w="990600"/>
                <a:gridCol w="1143000"/>
                <a:gridCol w="609600"/>
                <a:gridCol w="1016000"/>
              </a:tblGrid>
              <a:tr h="457200">
                <a:tc>
                  <a:txBody>
                    <a:bodyPr/>
                    <a:lstStyle/>
                    <a:p>
                      <a:pPr marL="228600" marR="0" lvl="0" indent="-22860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100" b="1" i="0" u="none" strike="noStrike" cap="none" normalizeH="0" baseline="0" dirty="0" smtClean="0">
                          <a:ln>
                            <a:noFill/>
                          </a:ln>
                          <a:solidFill>
                            <a:schemeClr val="tx1"/>
                          </a:solidFill>
                          <a:effectLst/>
                          <a:latin typeface="Calibri"/>
                          <a:ea typeface="ＭＳ Ｐゴシック" pitchFamily="1" charset="-128"/>
                          <a:cs typeface="Calibri"/>
                        </a:rPr>
                        <a:t>What</a:t>
                      </a:r>
                    </a:p>
                  </a:txBody>
                  <a:tcPr marT="27432" marB="2743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1">
                      <a:gsLst>
                        <a:gs pos="0">
                          <a:srgbClr val="6CAFE1">
                            <a:gamma/>
                            <a:shade val="85882"/>
                            <a:invGamma/>
                          </a:srgbClr>
                        </a:gs>
                        <a:gs pos="50000">
                          <a:srgbClr val="6CAFE1"/>
                        </a:gs>
                        <a:gs pos="100000">
                          <a:srgbClr val="6CAFE1">
                            <a:gamma/>
                            <a:shade val="85882"/>
                            <a:invGamma/>
                          </a:srgbClr>
                        </a:gs>
                      </a:gsLst>
                      <a:lin ang="5400000" scaled="1"/>
                    </a:gra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100" b="1" i="0" u="none" strike="noStrike" cap="none" normalizeH="0" baseline="0" dirty="0" smtClean="0">
                          <a:ln>
                            <a:noFill/>
                          </a:ln>
                          <a:solidFill>
                            <a:schemeClr val="tx1"/>
                          </a:solidFill>
                          <a:effectLst/>
                          <a:latin typeface="Calibri"/>
                          <a:ea typeface="ＭＳ Ｐゴシック" pitchFamily="1" charset="-128"/>
                          <a:cs typeface="Calibri"/>
                        </a:rPr>
                        <a:t>Champion</a:t>
                      </a:r>
                    </a:p>
                  </a:txBody>
                  <a:tcPr marT="27432" marB="2743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1">
                      <a:gsLst>
                        <a:gs pos="0">
                          <a:srgbClr val="6CAFE1">
                            <a:gamma/>
                            <a:shade val="85882"/>
                            <a:invGamma/>
                          </a:srgbClr>
                        </a:gs>
                        <a:gs pos="50000">
                          <a:srgbClr val="6CAFE1"/>
                        </a:gs>
                        <a:gs pos="100000">
                          <a:srgbClr val="6CAFE1">
                            <a:gamma/>
                            <a:shade val="85882"/>
                            <a:invGamma/>
                          </a:srgbClr>
                        </a:gs>
                      </a:gsLst>
                      <a:lin ang="5400000" scaled="1"/>
                    </a:gra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100" b="1" i="0" u="none" strike="noStrike" cap="none" normalizeH="0" baseline="0" dirty="0" smtClean="0">
                          <a:ln>
                            <a:noFill/>
                          </a:ln>
                          <a:solidFill>
                            <a:schemeClr val="tx1"/>
                          </a:solidFill>
                          <a:effectLst/>
                          <a:latin typeface="Calibri"/>
                          <a:ea typeface="ＭＳ Ｐゴシック" pitchFamily="1" charset="-128"/>
                          <a:cs typeface="Calibri"/>
                        </a:rPr>
                        <a:t>Team</a:t>
                      </a:r>
                    </a:p>
                  </a:txBody>
                  <a:tcPr marT="27432" marB="2743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1">
                      <a:gsLst>
                        <a:gs pos="0">
                          <a:srgbClr val="6CAFE1">
                            <a:gamma/>
                            <a:shade val="85882"/>
                            <a:invGamma/>
                          </a:srgbClr>
                        </a:gs>
                        <a:gs pos="50000">
                          <a:srgbClr val="6CAFE1"/>
                        </a:gs>
                        <a:gs pos="100000">
                          <a:srgbClr val="6CAFE1">
                            <a:gamma/>
                            <a:shade val="85882"/>
                            <a:invGamma/>
                          </a:srgbClr>
                        </a:gs>
                      </a:gsLst>
                      <a:lin ang="5400000" scaled="1"/>
                    </a:gra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100" b="1" i="0" u="none" strike="noStrike" cap="none" normalizeH="0" baseline="0" dirty="0" smtClean="0">
                          <a:ln>
                            <a:noFill/>
                          </a:ln>
                          <a:solidFill>
                            <a:schemeClr val="tx1"/>
                          </a:solidFill>
                          <a:effectLst/>
                          <a:latin typeface="Calibri"/>
                          <a:ea typeface="ＭＳ Ｐゴシック" pitchFamily="1" charset="-128"/>
                          <a:cs typeface="Calibri"/>
                        </a:rPr>
                        <a:t>When</a:t>
                      </a:r>
                    </a:p>
                  </a:txBody>
                  <a:tcPr marT="27432" marB="2743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1">
                      <a:gsLst>
                        <a:gs pos="0">
                          <a:srgbClr val="6CAFE1">
                            <a:gamma/>
                            <a:shade val="85882"/>
                            <a:invGamma/>
                          </a:srgbClr>
                        </a:gs>
                        <a:gs pos="50000">
                          <a:srgbClr val="6CAFE1"/>
                        </a:gs>
                        <a:gs pos="100000">
                          <a:srgbClr val="6CAFE1">
                            <a:gamma/>
                            <a:shade val="85882"/>
                            <a:invGamma/>
                          </a:srgbClr>
                        </a:gs>
                      </a:gsLst>
                      <a:lin ang="5400000" scaled="1"/>
                    </a:gra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1100" b="1" i="0" u="none" strike="noStrike" cap="none" normalizeH="0" baseline="0" smtClean="0">
                          <a:ln>
                            <a:noFill/>
                          </a:ln>
                          <a:solidFill>
                            <a:schemeClr val="tx1"/>
                          </a:solidFill>
                          <a:effectLst/>
                          <a:latin typeface="Calibri"/>
                          <a:ea typeface="ＭＳ Ｐゴシック" pitchFamily="1" charset="-128"/>
                          <a:cs typeface="Calibri"/>
                        </a:rPr>
                        <a:t>% Complete</a:t>
                      </a:r>
                    </a:p>
                  </a:txBody>
                  <a:tcPr marT="27432" marB="27432"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gradFill rotWithShape="1">
                      <a:gsLst>
                        <a:gs pos="0">
                          <a:srgbClr val="6CAFE1">
                            <a:gamma/>
                            <a:shade val="85882"/>
                            <a:invGamma/>
                          </a:srgbClr>
                        </a:gs>
                        <a:gs pos="50000">
                          <a:srgbClr val="6CAFE1"/>
                        </a:gs>
                        <a:gs pos="100000">
                          <a:srgbClr val="6CAFE1">
                            <a:gamma/>
                            <a:shade val="85882"/>
                            <a:invGamma/>
                          </a:srgbClr>
                        </a:gs>
                      </a:gsLst>
                      <a:lin ang="5400000" scaled="1"/>
                    </a:gradFill>
                  </a:tcPr>
                </a:tc>
              </a:tr>
              <a:tr h="164592">
                <a:tc>
                  <a:txBody>
                    <a:bodyPr/>
                    <a:lstStyle/>
                    <a:p>
                      <a:pPr marL="0" marR="0" lvl="0" indent="0" algn="l" defTabSz="914400" rtl="0" eaLnBrk="0" fontAlgn="base" latinLnBrk="0" hangingPunct="0">
                        <a:lnSpc>
                          <a:spcPct val="100000"/>
                        </a:lnSpc>
                        <a:spcBef>
                          <a:spcPct val="20000"/>
                        </a:spcBef>
                        <a:spcAft>
                          <a:spcPct val="0"/>
                        </a:spcAft>
                        <a:buClrTx/>
                        <a:buSzTx/>
                        <a:buFont typeface="Wingdings" pitchFamily="2" charset="2"/>
                        <a:buNone/>
                        <a:tabLst/>
                      </a:pPr>
                      <a:r>
                        <a:rPr kumimoji="0" lang="en-US" sz="900" b="1" i="0" u="none" strike="noStrike" cap="none" normalizeH="0" baseline="0" dirty="0" smtClean="0">
                          <a:ln>
                            <a:noFill/>
                          </a:ln>
                          <a:solidFill>
                            <a:schemeClr val="tx1"/>
                          </a:solidFill>
                          <a:effectLst/>
                          <a:latin typeface="Calibri"/>
                          <a:ea typeface="ＭＳ Ｐゴシック" pitchFamily="1" charset="-128"/>
                          <a:cs typeface="Calibri"/>
                        </a:rPr>
                        <a:t>The Data Organization</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900" b="1" i="0" u="none" strike="noStrike" cap="none" normalizeH="0" baseline="0" dirty="0" smtClean="0">
                          <a:ln>
                            <a:noFill/>
                          </a:ln>
                          <a:solidFill>
                            <a:schemeClr val="tx1"/>
                          </a:solidFill>
                          <a:effectLst/>
                          <a:latin typeface="Calibri"/>
                          <a:ea typeface="ＭＳ Ｐゴシック" pitchFamily="1" charset="-128"/>
                          <a:cs typeface="Calibri"/>
                        </a:rPr>
                        <a:t>Nick</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900" b="1"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900" b="1"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900" b="1"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156020">
                <a:tc>
                  <a:txBody>
                    <a:bodyPr/>
                    <a:lstStyle/>
                    <a:p>
                      <a:pPr marL="117475" marR="0" lvl="1" indent="0" algn="l" defTabSz="914400" rtl="0" eaLnBrk="1" fontAlgn="base" latinLnBrk="0" hangingPunct="1">
                        <a:lnSpc>
                          <a:spcPct val="90000"/>
                        </a:lnSpc>
                        <a:spcBef>
                          <a:spcPct val="0"/>
                        </a:spcBef>
                        <a:spcAft>
                          <a:spcPct val="10000"/>
                        </a:spcAft>
                        <a:buClrTx/>
                        <a:buSzTx/>
                        <a:buFontTx/>
                        <a:buNone/>
                        <a:tabLst/>
                      </a:pPr>
                      <a:r>
                        <a:rPr kumimoji="0" lang="en-US" sz="800" b="1" i="0" u="none" strike="noStrike" cap="none" normalizeH="0" baseline="0" dirty="0" smtClean="0">
                          <a:ln>
                            <a:noFill/>
                          </a:ln>
                          <a:solidFill>
                            <a:schemeClr val="tx1"/>
                          </a:solidFill>
                          <a:effectLst/>
                          <a:latin typeface="Calibri"/>
                          <a:ea typeface="ＭＳ Ｐゴシック" pitchFamily="1" charset="-128"/>
                          <a:cs typeface="Calibri"/>
                        </a:rPr>
                        <a:t>Build the Foundation</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92D050"/>
                    </a:solidFill>
                  </a:tcPr>
                </a:tc>
                <a:tc>
                  <a:txBody>
                    <a:bodyPr/>
                    <a:lstStyle/>
                    <a:p>
                      <a:pPr algn="ctr"/>
                      <a:endParaRPr lang="en-US" sz="800" b="1"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endParaRPr lang="en-US" sz="800" b="1"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endParaRPr lang="en-US" sz="800" b="1"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endParaRPr kumimoji="0" lang="en-US" sz="800" b="1" i="0" u="none" strike="noStrike" cap="none" normalizeH="0" baseline="0" dirty="0" smtClean="0">
                        <a:ln>
                          <a:noFill/>
                        </a:ln>
                        <a:solidFill>
                          <a:schemeClr val="tx1"/>
                        </a:solidFill>
                        <a:effectLst/>
                        <a:latin typeface="Calibri"/>
                        <a:ea typeface="ＭＳ Ｐゴシック" pitchFamily="1" charset="-128"/>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2969514">
                <a:tc>
                  <a:txBody>
                    <a:bodyPr/>
                    <a:lstStyle/>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1" i="0" u="none" strike="noStrike" cap="none" normalizeH="0" baseline="0" dirty="0" smtClean="0">
                          <a:ln>
                            <a:noFill/>
                          </a:ln>
                          <a:solidFill>
                            <a:schemeClr val="tx1"/>
                          </a:solidFill>
                          <a:effectLst/>
                          <a:latin typeface="Calibri"/>
                          <a:ea typeface="ＭＳ Ｐゴシック" pitchFamily="1" charset="-128"/>
                          <a:cs typeface="Calibri"/>
                        </a:rPr>
                        <a:t>Long Term:  1 – 1.5 Years</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Define consumption standards for source systems.</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Develop an Ingest API for non-billing-events to publish to</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Assemble a small SWAT team (3-5 people, team to contract with is already identified) to track down the 80 source systems, rewrite the streams from each of the teams creating source systems to the API and/or give each source system a timeline to complete and if they can’t hit the date the SWAT team will do it for them.</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Take an ODS which has medium usage, NOVA_ODS and migrate those events through the API leveraging the Data Management Hadoop cluster (SOW written and agreed) as an archive for the events while pushing flat views of the events to </a:t>
                      </a:r>
                      <a:r>
                        <a:rPr kumimoji="0" lang="en-US" sz="800" b="0" i="0" u="none" strike="noStrike" cap="none" normalizeH="0" baseline="0" dirty="0" err="1" smtClean="0">
                          <a:ln>
                            <a:noFill/>
                          </a:ln>
                          <a:solidFill>
                            <a:schemeClr val="tx1"/>
                          </a:solidFill>
                          <a:effectLst/>
                          <a:latin typeface="Calibri"/>
                          <a:ea typeface="ＭＳ Ｐゴシック" pitchFamily="1" charset="-128"/>
                          <a:cs typeface="Calibri"/>
                        </a:rPr>
                        <a:t>Postgres</a:t>
                      </a:r>
                      <a:endParaRPr kumimoji="0" lang="en-US" sz="800" b="0" i="0" u="none" strike="noStrike" cap="none" normalizeH="0" baseline="0" dirty="0" smtClean="0">
                        <a:ln>
                          <a:noFill/>
                        </a:ln>
                        <a:solidFill>
                          <a:schemeClr val="tx1"/>
                        </a:solidFill>
                        <a:effectLst/>
                        <a:latin typeface="Calibri"/>
                        <a:ea typeface="ＭＳ Ｐゴシック" pitchFamily="1" charset="-128"/>
                        <a:cs typeface="Calibri"/>
                      </a:endParaRP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Migrate a star schema to enable the integration of any new data and/or re-design take a more generalized approach around events, such as, </a:t>
                      </a:r>
                      <a:r>
                        <a:rPr kumimoji="0" lang="en-US" sz="800" b="0" i="0" u="none" strike="noStrike" cap="none" normalizeH="0" baseline="0" dirty="0" err="1" smtClean="0">
                          <a:ln>
                            <a:noFill/>
                          </a:ln>
                          <a:solidFill>
                            <a:schemeClr val="tx1"/>
                          </a:solidFill>
                          <a:effectLst/>
                          <a:latin typeface="Calibri"/>
                          <a:ea typeface="ＭＳ Ｐゴシック" pitchFamily="1" charset="-128"/>
                          <a:cs typeface="Calibri"/>
                        </a:rPr>
                        <a:t>event_type_dim</a:t>
                      </a: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 table to specify which nova events we want to slice the dataset by. ‘instance-created’ would be a nova event type to aggregate by, for example.</a:t>
                      </a:r>
                    </a:p>
                    <a:p>
                      <a:pPr marL="396875" marR="0" lvl="1" indent="-1714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Repeat the above bullet points for all ODS.  Giving access to those who truly need it.</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algn="ctr"/>
                      <a:r>
                        <a:rPr lang="en-US" sz="800" dirty="0" smtClean="0">
                          <a:solidFill>
                            <a:schemeClr val="tx1"/>
                          </a:solidFill>
                          <a:latin typeface="Calibri"/>
                          <a:cs typeface="Calibri"/>
                        </a:rPr>
                        <a:t>Nick</a:t>
                      </a:r>
                      <a:endParaRPr lang="en-US" sz="800"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r>
                        <a:rPr lang="en-US" sz="800" dirty="0" smtClean="0">
                          <a:solidFill>
                            <a:schemeClr val="tx1"/>
                          </a:solidFill>
                          <a:latin typeface="Calibri"/>
                          <a:cs typeface="Calibri"/>
                        </a:rPr>
                        <a:t>Patricia</a:t>
                      </a:r>
                      <a:endParaRPr lang="en-US" sz="800"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algn="l"/>
                      <a:r>
                        <a:rPr lang="en-US" sz="800" dirty="0" smtClean="0">
                          <a:solidFill>
                            <a:schemeClr val="tx1"/>
                          </a:solidFill>
                          <a:latin typeface="Calibri"/>
                          <a:cs typeface="Calibri"/>
                        </a:rPr>
                        <a:t>06/15</a:t>
                      </a:r>
                    </a:p>
                    <a:p>
                      <a:pPr algn="l"/>
                      <a:r>
                        <a:rPr lang="en-US" sz="800" dirty="0" smtClean="0">
                          <a:solidFill>
                            <a:schemeClr val="tx1"/>
                          </a:solidFill>
                          <a:latin typeface="Calibri"/>
                          <a:cs typeface="Calibri"/>
                        </a:rPr>
                        <a:t>09/15</a:t>
                      </a:r>
                    </a:p>
                    <a:p>
                      <a:pPr algn="l"/>
                      <a:r>
                        <a:rPr lang="en-US" sz="800" dirty="0" smtClean="0">
                          <a:solidFill>
                            <a:schemeClr val="tx1"/>
                          </a:solidFill>
                          <a:latin typeface="Calibri"/>
                          <a:cs typeface="Calibri"/>
                        </a:rPr>
                        <a:t>12/15</a:t>
                      </a:r>
                    </a:p>
                    <a:p>
                      <a:pPr algn="l"/>
                      <a:r>
                        <a:rPr lang="en-US" sz="800" dirty="0" smtClean="0">
                          <a:solidFill>
                            <a:schemeClr val="tx1"/>
                          </a:solidFill>
                          <a:latin typeface="Calibri"/>
                          <a:cs typeface="Calibri"/>
                        </a:rPr>
                        <a:t>06/16</a:t>
                      </a:r>
                      <a:endParaRPr lang="en-US" sz="800" dirty="0">
                        <a:solidFill>
                          <a:schemeClr val="tx1"/>
                        </a:solidFill>
                        <a:latin typeface="Calibri"/>
                        <a:cs typeface="Calibri"/>
                      </a:endParaRP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20000"/>
                        </a:spcBef>
                        <a:spcAft>
                          <a:spcPct val="0"/>
                        </a:spcAft>
                        <a:buClrTx/>
                        <a:buSzTx/>
                        <a:buFont typeface="Wingdings" pitchFamily="2" charset="2"/>
                        <a:buNone/>
                        <a:tabLst/>
                      </a:pPr>
                      <a:r>
                        <a:rPr kumimoji="0" lang="en-US" sz="800" b="0" i="0" u="none" strike="noStrike" cap="none" normalizeH="0" baseline="0" dirty="0" smtClean="0">
                          <a:ln>
                            <a:noFill/>
                          </a:ln>
                          <a:solidFill>
                            <a:schemeClr val="tx1"/>
                          </a:solidFill>
                          <a:effectLst/>
                          <a:latin typeface="Calibri"/>
                          <a:ea typeface="ＭＳ Ｐゴシック" pitchFamily="1" charset="-128"/>
                          <a:cs typeface="Calibri"/>
                        </a:rPr>
                        <a:t>0%</a:t>
                      </a:r>
                    </a:p>
                  </a:txBody>
                  <a:tcPr marT="13716" marB="13716"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r>
            </a:tbl>
          </a:graphicData>
        </a:graphic>
      </p:graphicFrame>
    </p:spTree>
    <p:custDataLst>
      <p:tags r:id="rId1"/>
    </p:custDataLst>
    <p:extLst>
      <p:ext uri="{BB962C8B-B14F-4D97-AF65-F5344CB8AC3E}">
        <p14:creationId xmlns:p14="http://schemas.microsoft.com/office/powerpoint/2010/main" val="1363806515"/>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loud Intelligence Execution Roadmap (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89000"/>
            <a:ext cx="9144000" cy="3362823"/>
          </a:xfrm>
          <a:prstGeom prst="rect">
            <a:avLst/>
          </a:prstGeom>
        </p:spPr>
      </p:pic>
    </p:spTree>
    <p:extLst>
      <p:ext uri="{BB962C8B-B14F-4D97-AF65-F5344CB8AC3E}">
        <p14:creationId xmlns:p14="http://schemas.microsoft.com/office/powerpoint/2010/main" val="2646171069"/>
      </p:ext>
    </p:extLst>
  </p:cSld>
  <p:clrMapOvr>
    <a:masterClrMapping/>
  </p:clrMapOvr>
  <p:transition spd="med"/>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1" name="Slide Number Placeholder 5"/>
          <p:cNvSpPr>
            <a:spLocks noGrp="1"/>
          </p:cNvSpPr>
          <p:nvPr>
            <p:ph type="sldNum" sz="quarter" idx="4294967295"/>
          </p:nvPr>
        </p:nvSpPr>
        <p:spPr bwMode="auto">
          <a:xfrm>
            <a:off x="0" y="4960938"/>
            <a:ext cx="2895600" cy="77787"/>
          </a:xfrm>
          <a:noFill/>
          <a:ln>
            <a:miter lim="800000"/>
            <a:headEnd/>
            <a:tailEnd/>
          </a:ln>
        </p:spPr>
        <p:txBody>
          <a:bodyPr/>
          <a:lstStyle/>
          <a:p>
            <a:fld id="{69C3523C-2E93-4AB3-9CB5-206B3D963622}" type="slidenum">
              <a:rPr lang="en-US" smtClean="0">
                <a:solidFill>
                  <a:prstClr val="black">
                    <a:tint val="75000"/>
                  </a:prstClr>
                </a:solidFill>
                <a:ea typeface="ＭＳ Ｐゴシック" pitchFamily="34" charset="-128"/>
              </a:rPr>
              <a:pPr/>
              <a:t>30</a:t>
            </a:fld>
            <a:endParaRPr lang="en-US" smtClean="0">
              <a:solidFill>
                <a:prstClr val="black">
                  <a:tint val="75000"/>
                </a:prstClr>
              </a:solidFill>
              <a:ea typeface="ＭＳ Ｐゴシック" pitchFamily="34" charset="-128"/>
            </a:endParaRPr>
          </a:p>
        </p:txBody>
      </p:sp>
      <p:sp>
        <p:nvSpPr>
          <p:cNvPr id="73732" name="Rectangle 7"/>
          <p:cNvSpPr>
            <a:spLocks noChangeArrowheads="1"/>
          </p:cNvSpPr>
          <p:nvPr/>
        </p:nvSpPr>
        <p:spPr bwMode="auto">
          <a:xfrm>
            <a:off x="228600" y="400050"/>
            <a:ext cx="8229600" cy="514350"/>
          </a:xfrm>
          <a:prstGeom prst="rect">
            <a:avLst/>
          </a:prstGeom>
          <a:noFill/>
          <a:ln w="9525">
            <a:noFill/>
            <a:miter lim="800000"/>
            <a:headEnd/>
            <a:tailEnd/>
          </a:ln>
        </p:spPr>
        <p:txBody>
          <a:bodyPr lIns="81643" tIns="40821" rIns="81643" bIns="40821" anchor="ctr"/>
          <a:lstStyle/>
          <a:p>
            <a:r>
              <a:rPr lang="en-US" sz="3200" b="1" dirty="0">
                <a:solidFill>
                  <a:srgbClr val="C00000"/>
                </a:solidFill>
                <a:latin typeface="Arial" panose="020B0604020202020204" pitchFamily="34" charset="0"/>
                <a:cs typeface="Arial" panose="020B0604020202020204" pitchFamily="34" charset="0"/>
              </a:rPr>
              <a:t>Project </a:t>
            </a:r>
            <a:r>
              <a:rPr lang="en-US" sz="3200" b="1" dirty="0" smtClean="0">
                <a:solidFill>
                  <a:srgbClr val="C00000"/>
                </a:solidFill>
                <a:latin typeface="Arial" panose="020B0604020202020204" pitchFamily="34" charset="0"/>
                <a:cs typeface="Arial" panose="020B0604020202020204" pitchFamily="34" charset="0"/>
              </a:rPr>
              <a:t>Schedule</a:t>
            </a:r>
            <a:endParaRPr lang="en-US" sz="3200" b="1" dirty="0">
              <a:solidFill>
                <a:srgbClr val="C00000"/>
              </a:solidFill>
              <a:latin typeface="Arial" panose="020B0604020202020204" pitchFamily="34" charset="0"/>
              <a:cs typeface="Arial" panose="020B0604020202020204" pitchFamily="34" charset="0"/>
            </a:endParaRPr>
          </a:p>
        </p:txBody>
      </p:sp>
      <p:pic>
        <p:nvPicPr>
          <p:cNvPr id="73733" name="Picture 39" descr="Calendar 12mo"/>
          <p:cNvPicPr>
            <a:picLocks noChangeAspect="1" noChangeArrowheads="1"/>
          </p:cNvPicPr>
          <p:nvPr/>
        </p:nvPicPr>
        <p:blipFill>
          <a:blip r:embed="rId4" cstate="print"/>
          <a:srcRect/>
          <a:stretch>
            <a:fillRect/>
          </a:stretch>
        </p:blipFill>
        <p:spPr bwMode="auto">
          <a:xfrm>
            <a:off x="4267200" y="971550"/>
            <a:ext cx="4559300" cy="3886200"/>
          </a:xfrm>
          <a:prstGeom prst="rect">
            <a:avLst/>
          </a:prstGeom>
          <a:noFill/>
          <a:ln w="9525">
            <a:noFill/>
            <a:miter lim="800000"/>
            <a:headEnd/>
            <a:tailEnd/>
          </a:ln>
        </p:spPr>
      </p:pic>
      <p:sp>
        <p:nvSpPr>
          <p:cNvPr id="73734" name="Text Box 43"/>
          <p:cNvSpPr txBox="1">
            <a:spLocks noChangeArrowheads="1"/>
          </p:cNvSpPr>
          <p:nvPr/>
        </p:nvSpPr>
        <p:spPr bwMode="auto">
          <a:xfrm>
            <a:off x="4259786" y="918049"/>
            <a:ext cx="376778"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JAN</a:t>
            </a:r>
            <a:endParaRPr lang="en-US" sz="1700" b="1" baseline="-25000">
              <a:solidFill>
                <a:prstClr val="black"/>
              </a:solidFill>
            </a:endParaRPr>
          </a:p>
        </p:txBody>
      </p:sp>
      <p:sp>
        <p:nvSpPr>
          <p:cNvPr id="73735" name="Text Box 44"/>
          <p:cNvSpPr txBox="1">
            <a:spLocks noChangeArrowheads="1"/>
          </p:cNvSpPr>
          <p:nvPr/>
        </p:nvSpPr>
        <p:spPr bwMode="auto">
          <a:xfrm>
            <a:off x="4998971" y="918049"/>
            <a:ext cx="406533"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MAR</a:t>
            </a:r>
            <a:endParaRPr lang="en-US" sz="1700" b="1" baseline="-25000">
              <a:solidFill>
                <a:prstClr val="black"/>
              </a:solidFill>
            </a:endParaRPr>
          </a:p>
        </p:txBody>
      </p:sp>
      <p:sp>
        <p:nvSpPr>
          <p:cNvPr id="73736" name="Text Box 45"/>
          <p:cNvSpPr txBox="1">
            <a:spLocks noChangeArrowheads="1"/>
          </p:cNvSpPr>
          <p:nvPr/>
        </p:nvSpPr>
        <p:spPr bwMode="auto">
          <a:xfrm>
            <a:off x="4629674" y="918049"/>
            <a:ext cx="376778"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FEB</a:t>
            </a:r>
            <a:endParaRPr lang="en-US" sz="1700" b="1" baseline="-25000">
              <a:solidFill>
                <a:prstClr val="black"/>
              </a:solidFill>
            </a:endParaRPr>
          </a:p>
        </p:txBody>
      </p:sp>
      <p:sp>
        <p:nvSpPr>
          <p:cNvPr id="73737" name="Text Box 46"/>
          <p:cNvSpPr txBox="1">
            <a:spLocks noChangeArrowheads="1"/>
          </p:cNvSpPr>
          <p:nvPr/>
        </p:nvSpPr>
        <p:spPr bwMode="auto">
          <a:xfrm>
            <a:off x="5400100" y="918049"/>
            <a:ext cx="388500"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APR</a:t>
            </a:r>
            <a:endParaRPr lang="en-US" sz="1700" b="1" baseline="-25000">
              <a:solidFill>
                <a:prstClr val="black"/>
              </a:solidFill>
            </a:endParaRPr>
          </a:p>
        </p:txBody>
      </p:sp>
      <p:sp>
        <p:nvSpPr>
          <p:cNvPr id="73738" name="Text Box 47"/>
          <p:cNvSpPr txBox="1">
            <a:spLocks noChangeArrowheads="1"/>
          </p:cNvSpPr>
          <p:nvPr/>
        </p:nvSpPr>
        <p:spPr bwMode="auto">
          <a:xfrm>
            <a:off x="6174311" y="918049"/>
            <a:ext cx="376778"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JUN</a:t>
            </a:r>
            <a:endParaRPr lang="en-US" sz="1700" b="1" baseline="-25000">
              <a:solidFill>
                <a:prstClr val="black"/>
              </a:solidFill>
            </a:endParaRPr>
          </a:p>
        </p:txBody>
      </p:sp>
      <p:sp>
        <p:nvSpPr>
          <p:cNvPr id="73739" name="Text Box 48"/>
          <p:cNvSpPr txBox="1">
            <a:spLocks noChangeArrowheads="1"/>
          </p:cNvSpPr>
          <p:nvPr/>
        </p:nvSpPr>
        <p:spPr bwMode="auto">
          <a:xfrm>
            <a:off x="5781589" y="918049"/>
            <a:ext cx="400221"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MAY</a:t>
            </a:r>
            <a:endParaRPr lang="en-US" sz="1700" b="1" baseline="-25000">
              <a:solidFill>
                <a:prstClr val="black"/>
              </a:solidFill>
            </a:endParaRPr>
          </a:p>
        </p:txBody>
      </p:sp>
      <p:sp>
        <p:nvSpPr>
          <p:cNvPr id="73740" name="Text Box 49"/>
          <p:cNvSpPr txBox="1">
            <a:spLocks noChangeArrowheads="1"/>
          </p:cNvSpPr>
          <p:nvPr/>
        </p:nvSpPr>
        <p:spPr bwMode="auto">
          <a:xfrm>
            <a:off x="6543710" y="918049"/>
            <a:ext cx="365055"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JUL</a:t>
            </a:r>
            <a:endParaRPr lang="en-US" sz="1700" b="1" baseline="-25000">
              <a:solidFill>
                <a:prstClr val="black"/>
              </a:solidFill>
            </a:endParaRPr>
          </a:p>
        </p:txBody>
      </p:sp>
      <p:sp>
        <p:nvSpPr>
          <p:cNvPr id="73741" name="Text Box 50"/>
          <p:cNvSpPr txBox="1">
            <a:spLocks noChangeArrowheads="1"/>
          </p:cNvSpPr>
          <p:nvPr/>
        </p:nvSpPr>
        <p:spPr bwMode="auto">
          <a:xfrm>
            <a:off x="7293950" y="918049"/>
            <a:ext cx="375876"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SEP</a:t>
            </a:r>
            <a:endParaRPr lang="en-US" sz="1700" b="1" baseline="-25000">
              <a:solidFill>
                <a:prstClr val="black"/>
              </a:solidFill>
            </a:endParaRPr>
          </a:p>
        </p:txBody>
      </p:sp>
      <p:sp>
        <p:nvSpPr>
          <p:cNvPr id="73742" name="Text Box 51"/>
          <p:cNvSpPr txBox="1">
            <a:spLocks noChangeArrowheads="1"/>
          </p:cNvSpPr>
          <p:nvPr/>
        </p:nvSpPr>
        <p:spPr bwMode="auto">
          <a:xfrm>
            <a:off x="6900777" y="918049"/>
            <a:ext cx="400221"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AUG</a:t>
            </a:r>
          </a:p>
        </p:txBody>
      </p:sp>
      <p:sp>
        <p:nvSpPr>
          <p:cNvPr id="73743" name="Text Box 52"/>
          <p:cNvSpPr txBox="1">
            <a:spLocks noChangeArrowheads="1"/>
          </p:cNvSpPr>
          <p:nvPr/>
        </p:nvSpPr>
        <p:spPr bwMode="auto">
          <a:xfrm>
            <a:off x="7663875" y="918049"/>
            <a:ext cx="388500"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OCT</a:t>
            </a:r>
            <a:endParaRPr lang="en-US" sz="1700" b="1" baseline="-25000">
              <a:solidFill>
                <a:prstClr val="black"/>
              </a:solidFill>
            </a:endParaRPr>
          </a:p>
        </p:txBody>
      </p:sp>
      <p:sp>
        <p:nvSpPr>
          <p:cNvPr id="73744" name="Text Box 53"/>
          <p:cNvSpPr txBox="1">
            <a:spLocks noChangeArrowheads="1"/>
          </p:cNvSpPr>
          <p:nvPr/>
        </p:nvSpPr>
        <p:spPr bwMode="auto">
          <a:xfrm>
            <a:off x="8045345" y="918049"/>
            <a:ext cx="393910"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NOV</a:t>
            </a:r>
            <a:endParaRPr lang="en-US" sz="1700" b="1" baseline="-25000">
              <a:solidFill>
                <a:prstClr val="black"/>
              </a:solidFill>
            </a:endParaRPr>
          </a:p>
        </p:txBody>
      </p:sp>
      <p:sp>
        <p:nvSpPr>
          <p:cNvPr id="73745" name="Text Box 55"/>
          <p:cNvSpPr txBox="1">
            <a:spLocks noChangeArrowheads="1"/>
          </p:cNvSpPr>
          <p:nvPr/>
        </p:nvSpPr>
        <p:spPr bwMode="auto">
          <a:xfrm>
            <a:off x="8432225" y="918049"/>
            <a:ext cx="388500"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DEC</a:t>
            </a:r>
            <a:endParaRPr lang="en-US" sz="1700" b="1" baseline="-25000">
              <a:solidFill>
                <a:prstClr val="black"/>
              </a:solidFill>
            </a:endParaRPr>
          </a:p>
        </p:txBody>
      </p:sp>
      <p:sp>
        <p:nvSpPr>
          <p:cNvPr id="73746" name="AutoShape 1031"/>
          <p:cNvSpPr>
            <a:spLocks noChangeArrowheads="1"/>
          </p:cNvSpPr>
          <p:nvPr/>
        </p:nvSpPr>
        <p:spPr bwMode="auto">
          <a:xfrm>
            <a:off x="7435850" y="484585"/>
            <a:ext cx="869950" cy="408384"/>
          </a:xfrm>
          <a:prstGeom prst="chevron">
            <a:avLst>
              <a:gd name="adj" fmla="val 21635"/>
            </a:avLst>
          </a:prstGeom>
          <a:gradFill rotWithShape="1">
            <a:gsLst>
              <a:gs pos="0">
                <a:srgbClr val="BFBFBF"/>
              </a:gs>
              <a:gs pos="50000">
                <a:srgbClr val="DDDDDD"/>
              </a:gs>
              <a:gs pos="100000">
                <a:srgbClr val="BFBFBF"/>
              </a:gs>
            </a:gsLst>
            <a:lin ang="5400000" scaled="1"/>
          </a:gradFill>
          <a:ln w="9525">
            <a:solidFill>
              <a:schemeClr val="tx1"/>
            </a:solidFill>
            <a:miter lim="800000"/>
            <a:headEnd/>
            <a:tailEnd/>
          </a:ln>
        </p:spPr>
        <p:txBody>
          <a:bodyPr wrap="none" lIns="81643" tIns="40821" rIns="81643" bIns="40821" anchor="ctr"/>
          <a:lstStyle/>
          <a:p>
            <a:pPr algn="ctr"/>
            <a:r>
              <a:rPr lang="en-US" sz="800">
                <a:solidFill>
                  <a:srgbClr val="000000"/>
                </a:solidFill>
              </a:rPr>
              <a:t>Project</a:t>
            </a:r>
            <a:br>
              <a:rPr lang="en-US" sz="800">
                <a:solidFill>
                  <a:srgbClr val="000000"/>
                </a:solidFill>
              </a:rPr>
            </a:br>
            <a:r>
              <a:rPr lang="en-US" sz="800">
                <a:solidFill>
                  <a:srgbClr val="000000"/>
                </a:solidFill>
              </a:rPr>
              <a:t>Schedule</a:t>
            </a:r>
          </a:p>
        </p:txBody>
      </p:sp>
      <p:sp>
        <p:nvSpPr>
          <p:cNvPr id="73747" name="AutoShape 1033"/>
          <p:cNvSpPr>
            <a:spLocks noChangeArrowheads="1"/>
          </p:cNvSpPr>
          <p:nvPr/>
        </p:nvSpPr>
        <p:spPr bwMode="auto">
          <a:xfrm>
            <a:off x="5927725" y="484585"/>
            <a:ext cx="869950" cy="408384"/>
          </a:xfrm>
          <a:prstGeom prst="chevron">
            <a:avLst>
              <a:gd name="adj" fmla="val 21635"/>
            </a:avLst>
          </a:prstGeom>
          <a:gradFill rotWithShape="1">
            <a:gsLst>
              <a:gs pos="0">
                <a:srgbClr val="84B0DC"/>
              </a:gs>
              <a:gs pos="50000">
                <a:srgbClr val="99CCFF"/>
              </a:gs>
              <a:gs pos="100000">
                <a:srgbClr val="84B0DC"/>
              </a:gs>
            </a:gsLst>
            <a:lin ang="5400000" scaled="1"/>
          </a:gradFill>
          <a:ln w="9525">
            <a:solidFill>
              <a:schemeClr val="tx1"/>
            </a:solidFill>
            <a:miter lim="800000"/>
            <a:headEnd/>
            <a:tailEnd/>
          </a:ln>
        </p:spPr>
        <p:txBody>
          <a:bodyPr wrap="none" lIns="81643" tIns="40821" rIns="81643" bIns="40821" anchor="ctr"/>
          <a:lstStyle/>
          <a:p>
            <a:pPr algn="ctr"/>
            <a:r>
              <a:rPr lang="en-US" sz="800">
                <a:solidFill>
                  <a:prstClr val="black"/>
                </a:solidFill>
              </a:rPr>
              <a:t>  Framing</a:t>
            </a:r>
          </a:p>
        </p:txBody>
      </p:sp>
      <p:sp>
        <p:nvSpPr>
          <p:cNvPr id="73748" name="AutoShape 1034"/>
          <p:cNvSpPr>
            <a:spLocks noChangeArrowheads="1"/>
          </p:cNvSpPr>
          <p:nvPr/>
        </p:nvSpPr>
        <p:spPr bwMode="auto">
          <a:xfrm>
            <a:off x="6681788" y="484585"/>
            <a:ext cx="869950" cy="408384"/>
          </a:xfrm>
          <a:prstGeom prst="chevron">
            <a:avLst>
              <a:gd name="adj" fmla="val 21635"/>
            </a:avLst>
          </a:prstGeom>
          <a:gradFill rotWithShape="1">
            <a:gsLst>
              <a:gs pos="0">
                <a:srgbClr val="84B0DC"/>
              </a:gs>
              <a:gs pos="50000">
                <a:srgbClr val="99CCFF"/>
              </a:gs>
              <a:gs pos="100000">
                <a:srgbClr val="84B0DC"/>
              </a:gs>
            </a:gsLst>
            <a:lin ang="5400000" scaled="1"/>
          </a:gradFill>
          <a:ln w="9525">
            <a:solidFill>
              <a:schemeClr val="tx1"/>
            </a:solidFill>
            <a:miter lim="800000"/>
            <a:headEnd/>
            <a:tailEnd/>
          </a:ln>
        </p:spPr>
        <p:txBody>
          <a:bodyPr wrap="none" lIns="81643" tIns="40821" rIns="81643" bIns="40821" anchor="ctr"/>
          <a:lstStyle/>
          <a:p>
            <a:pPr algn="ctr"/>
            <a:r>
              <a:rPr lang="en-US" sz="800">
                <a:solidFill>
                  <a:prstClr val="black"/>
                </a:solidFill>
              </a:rPr>
              <a:t>Task List</a:t>
            </a:r>
          </a:p>
        </p:txBody>
      </p:sp>
      <p:sp>
        <p:nvSpPr>
          <p:cNvPr id="73749" name="AutoShape 1035"/>
          <p:cNvSpPr>
            <a:spLocks noChangeArrowheads="1"/>
          </p:cNvSpPr>
          <p:nvPr/>
        </p:nvSpPr>
        <p:spPr bwMode="auto">
          <a:xfrm>
            <a:off x="8181975" y="484585"/>
            <a:ext cx="869950" cy="408384"/>
          </a:xfrm>
          <a:prstGeom prst="chevron">
            <a:avLst>
              <a:gd name="adj" fmla="val 21635"/>
            </a:avLst>
          </a:prstGeom>
          <a:gradFill rotWithShape="1">
            <a:gsLst>
              <a:gs pos="0">
                <a:srgbClr val="84B0DC"/>
              </a:gs>
              <a:gs pos="50000">
                <a:srgbClr val="99CCFF"/>
              </a:gs>
              <a:gs pos="100000">
                <a:srgbClr val="84B0DC"/>
              </a:gs>
            </a:gsLst>
            <a:lin ang="5400000" scaled="1"/>
          </a:gradFill>
          <a:ln w="9525">
            <a:solidFill>
              <a:schemeClr val="tx1"/>
            </a:solidFill>
            <a:miter lim="800000"/>
            <a:headEnd/>
            <a:tailEnd/>
          </a:ln>
        </p:spPr>
        <p:txBody>
          <a:bodyPr wrap="none" lIns="81643" tIns="40821" rIns="81643" bIns="40821" anchor="ctr"/>
          <a:lstStyle/>
          <a:p>
            <a:pPr algn="ctr"/>
            <a:r>
              <a:rPr lang="en-US" sz="800">
                <a:solidFill>
                  <a:prstClr val="black"/>
                </a:solidFill>
              </a:rPr>
              <a:t>   Review &amp;</a:t>
            </a:r>
          </a:p>
          <a:p>
            <a:pPr algn="ctr"/>
            <a:r>
              <a:rPr lang="en-US" sz="800">
                <a:solidFill>
                  <a:prstClr val="black"/>
                </a:solidFill>
              </a:rPr>
              <a:t>   Evaluation</a:t>
            </a:r>
          </a:p>
        </p:txBody>
      </p:sp>
      <p:sp>
        <p:nvSpPr>
          <p:cNvPr id="73751" name="KMA761645"/>
          <p:cNvSpPr>
            <a:spLocks noChangeArrowheads="1"/>
          </p:cNvSpPr>
          <p:nvPr>
            <p:custDataLst>
              <p:tags r:id="rId1"/>
            </p:custDataLst>
          </p:nvPr>
        </p:nvSpPr>
        <p:spPr bwMode="auto">
          <a:xfrm>
            <a:off x="0" y="1181100"/>
            <a:ext cx="4241800" cy="3714750"/>
          </a:xfrm>
          <a:prstGeom prst="rect">
            <a:avLst/>
          </a:prstGeom>
          <a:noFill/>
          <a:ln w="9525">
            <a:noFill/>
            <a:miter lim="800000"/>
            <a:headEnd/>
            <a:tailEnd/>
          </a:ln>
        </p:spPr>
        <p:txBody>
          <a:bodyPr lIns="45483" tIns="41101" rIns="45483" bIns="41101"/>
          <a:lstStyle/>
          <a:p>
            <a:pPr marL="113393" indent="-113393" defTabSz="909977">
              <a:lnSpc>
                <a:spcPct val="90000"/>
              </a:lnSpc>
              <a:spcBef>
                <a:spcPct val="20000"/>
              </a:spcBef>
              <a:buSzPct val="125000"/>
              <a:buFont typeface="Wingdings" pitchFamily="2" charset="2"/>
              <a:buChar char="§"/>
            </a:pPr>
            <a:r>
              <a:rPr lang="en-US" sz="1400" b="1" dirty="0">
                <a:solidFill>
                  <a:prstClr val="black"/>
                </a:solidFill>
              </a:rPr>
              <a:t> RTB – Run the Business Plan (2-3 months)</a:t>
            </a:r>
          </a:p>
          <a:p>
            <a:pPr marL="663348" lvl="1" indent="-255134" defTabSz="909977">
              <a:lnSpc>
                <a:spcPct val="90000"/>
              </a:lnSpc>
              <a:spcBef>
                <a:spcPct val="20000"/>
              </a:spcBef>
              <a:buSzPct val="125000"/>
              <a:buFont typeface="Wingdings" pitchFamily="2" charset="2"/>
              <a:buChar char="§"/>
            </a:pPr>
            <a:r>
              <a:rPr lang="en-US" sz="1200" dirty="0">
                <a:solidFill>
                  <a:prstClr val="black"/>
                </a:solidFill>
              </a:rPr>
              <a:t>Immediately:  2-3 months</a:t>
            </a:r>
          </a:p>
          <a:p>
            <a:pPr marL="663348" lvl="1" indent="-255134" defTabSz="909977">
              <a:lnSpc>
                <a:spcPct val="90000"/>
              </a:lnSpc>
              <a:spcBef>
                <a:spcPct val="20000"/>
              </a:spcBef>
              <a:buSzPct val="125000"/>
              <a:buFont typeface="Wingdings" pitchFamily="2" charset="2"/>
              <a:buChar char="§"/>
            </a:pPr>
            <a:r>
              <a:rPr lang="en-US" sz="1200" dirty="0">
                <a:solidFill>
                  <a:prstClr val="black"/>
                </a:solidFill>
              </a:rPr>
              <a:t>Centralize data intake into one process</a:t>
            </a:r>
          </a:p>
          <a:p>
            <a:pPr marL="663348" lvl="1" indent="-255134" defTabSz="909977">
              <a:lnSpc>
                <a:spcPct val="90000"/>
              </a:lnSpc>
              <a:spcBef>
                <a:spcPct val="20000"/>
              </a:spcBef>
              <a:buSzPct val="125000"/>
              <a:buFont typeface="Wingdings" pitchFamily="2" charset="2"/>
              <a:buChar char="§"/>
            </a:pPr>
            <a:r>
              <a:rPr lang="en-US" sz="1200" dirty="0">
                <a:solidFill>
                  <a:prstClr val="black"/>
                </a:solidFill>
              </a:rPr>
              <a:t>Set up a global data governance board</a:t>
            </a:r>
          </a:p>
          <a:p>
            <a:pPr marL="663348" lvl="1" indent="-255134" defTabSz="909977">
              <a:lnSpc>
                <a:spcPct val="90000"/>
              </a:lnSpc>
              <a:spcBef>
                <a:spcPct val="20000"/>
              </a:spcBef>
              <a:buSzPct val="125000"/>
              <a:buFont typeface="Wingdings" pitchFamily="2" charset="2"/>
              <a:buChar char="§"/>
            </a:pPr>
            <a:r>
              <a:rPr lang="en-US" sz="1200" dirty="0">
                <a:solidFill>
                  <a:prstClr val="black"/>
                </a:solidFill>
              </a:rPr>
              <a:t>Optimize our current infrastructure</a:t>
            </a:r>
          </a:p>
          <a:p>
            <a:pPr marL="663348" lvl="1" indent="-255134" defTabSz="909977">
              <a:lnSpc>
                <a:spcPct val="90000"/>
              </a:lnSpc>
              <a:spcBef>
                <a:spcPct val="20000"/>
              </a:spcBef>
              <a:buSzPct val="125000"/>
              <a:buFont typeface="Wingdings" pitchFamily="2" charset="2"/>
              <a:buChar char="§"/>
            </a:pPr>
            <a:r>
              <a:rPr lang="en-US" sz="1200" dirty="0">
                <a:solidFill>
                  <a:prstClr val="black"/>
                </a:solidFill>
              </a:rPr>
              <a:t>Outsource the migration work to the </a:t>
            </a:r>
            <a:r>
              <a:rPr lang="en-US" sz="1200" dirty="0" err="1">
                <a:solidFill>
                  <a:prstClr val="black"/>
                </a:solidFill>
              </a:rPr>
              <a:t>dev</a:t>
            </a:r>
            <a:r>
              <a:rPr lang="en-US" sz="1200" dirty="0">
                <a:solidFill>
                  <a:prstClr val="black"/>
                </a:solidFill>
              </a:rPr>
              <a:t> </a:t>
            </a:r>
            <a:r>
              <a:rPr lang="en-US" sz="1200" dirty="0" err="1">
                <a:solidFill>
                  <a:prstClr val="black"/>
                </a:solidFill>
              </a:rPr>
              <a:t>ctr</a:t>
            </a:r>
            <a:endParaRPr lang="en-US" sz="1200" dirty="0">
              <a:solidFill>
                <a:prstClr val="black"/>
              </a:solidFill>
            </a:endParaRPr>
          </a:p>
          <a:p>
            <a:pPr marL="663348" lvl="1" indent="-255134" defTabSz="909977">
              <a:lnSpc>
                <a:spcPct val="90000"/>
              </a:lnSpc>
              <a:spcBef>
                <a:spcPct val="20000"/>
              </a:spcBef>
              <a:buSzPct val="125000"/>
              <a:buFont typeface="Wingdings" pitchFamily="2" charset="2"/>
              <a:buChar char="§"/>
            </a:pPr>
            <a:r>
              <a:rPr lang="en-US" sz="1200" dirty="0">
                <a:solidFill>
                  <a:prstClr val="black"/>
                </a:solidFill>
              </a:rPr>
              <a:t>Outsource any other legacy work</a:t>
            </a:r>
          </a:p>
          <a:p>
            <a:pPr marL="663348" lvl="1" indent="-255134" defTabSz="909977">
              <a:lnSpc>
                <a:spcPct val="90000"/>
              </a:lnSpc>
              <a:spcBef>
                <a:spcPct val="20000"/>
              </a:spcBef>
              <a:buSzPct val="125000"/>
              <a:buFont typeface="Wingdings" pitchFamily="2" charset="2"/>
              <a:buChar char="§"/>
            </a:pPr>
            <a:r>
              <a:rPr lang="en-US" sz="1200" dirty="0">
                <a:solidFill>
                  <a:prstClr val="black"/>
                </a:solidFill>
              </a:rPr>
              <a:t>Identify reports to EOL</a:t>
            </a:r>
          </a:p>
          <a:p>
            <a:pPr marL="663348" lvl="1" indent="-255134" defTabSz="909977">
              <a:lnSpc>
                <a:spcPct val="90000"/>
              </a:lnSpc>
              <a:spcBef>
                <a:spcPct val="20000"/>
              </a:spcBef>
              <a:buSzPct val="125000"/>
              <a:buFont typeface="Wingdings" pitchFamily="2" charset="2"/>
              <a:buChar char="§"/>
            </a:pPr>
            <a:endParaRPr lang="en-US" sz="1200" dirty="0">
              <a:solidFill>
                <a:prstClr val="black"/>
              </a:solidFill>
            </a:endParaRPr>
          </a:p>
          <a:p>
            <a:pPr marL="113393" indent="-113393" defTabSz="909977">
              <a:lnSpc>
                <a:spcPct val="90000"/>
              </a:lnSpc>
              <a:spcBef>
                <a:spcPct val="20000"/>
              </a:spcBef>
              <a:buSzPct val="125000"/>
              <a:buFont typeface="Wingdings" pitchFamily="2" charset="2"/>
              <a:buChar char="§"/>
            </a:pPr>
            <a:r>
              <a:rPr lang="en-US" sz="1400" b="1" dirty="0">
                <a:solidFill>
                  <a:prstClr val="black"/>
                </a:solidFill>
              </a:rPr>
              <a:t> RTB – Run the Business Plan (4-6 months)</a:t>
            </a:r>
          </a:p>
          <a:p>
            <a:pPr marL="521607" lvl="1" indent="-113393" defTabSz="909977">
              <a:lnSpc>
                <a:spcPct val="90000"/>
              </a:lnSpc>
              <a:spcBef>
                <a:spcPct val="20000"/>
              </a:spcBef>
              <a:buSzPct val="125000"/>
              <a:buFont typeface="Wingdings" pitchFamily="2" charset="2"/>
              <a:buChar char="§"/>
            </a:pPr>
            <a:r>
              <a:rPr lang="en-US" sz="1200" dirty="0">
                <a:solidFill>
                  <a:prstClr val="black"/>
                </a:solidFill>
              </a:rPr>
              <a:t>    Mid Term: 4-6 months</a:t>
            </a:r>
            <a:endParaRPr lang="en-US" sz="1400" dirty="0">
              <a:solidFill>
                <a:prstClr val="black"/>
              </a:solidFill>
            </a:endParaRPr>
          </a:p>
          <a:p>
            <a:pPr marL="663348" lvl="1" indent="-255134" defTabSz="909977">
              <a:lnSpc>
                <a:spcPct val="90000"/>
              </a:lnSpc>
              <a:spcBef>
                <a:spcPct val="20000"/>
              </a:spcBef>
              <a:buSzPct val="125000"/>
              <a:buFont typeface="Wingdings" pitchFamily="2" charset="2"/>
              <a:buChar char="§"/>
            </a:pPr>
            <a:r>
              <a:rPr lang="en-US" sz="1200" dirty="0">
                <a:solidFill>
                  <a:prstClr val="black"/>
                </a:solidFill>
              </a:rPr>
              <a:t>Define business logic for critical business metrics (DHR,DCR, Churn, Rated Usage, Uptime, Net Revenue, </a:t>
            </a:r>
            <a:r>
              <a:rPr lang="en-US" sz="1200" dirty="0" err="1">
                <a:solidFill>
                  <a:prstClr val="black"/>
                </a:solidFill>
              </a:rPr>
              <a:t>etc</a:t>
            </a:r>
            <a:r>
              <a:rPr lang="en-US" sz="1200" dirty="0">
                <a:solidFill>
                  <a:prstClr val="black"/>
                </a:solidFill>
              </a:rPr>
              <a:t>)</a:t>
            </a:r>
          </a:p>
          <a:p>
            <a:pPr marL="663348" lvl="1" indent="-255134" defTabSz="909977">
              <a:lnSpc>
                <a:spcPct val="90000"/>
              </a:lnSpc>
              <a:spcBef>
                <a:spcPct val="20000"/>
              </a:spcBef>
              <a:buSzPct val="125000"/>
              <a:buFont typeface="Wingdings" pitchFamily="2" charset="2"/>
              <a:buChar char="§"/>
            </a:pPr>
            <a:r>
              <a:rPr lang="en-US" sz="1200" dirty="0">
                <a:solidFill>
                  <a:prstClr val="black"/>
                </a:solidFill>
              </a:rPr>
              <a:t>Set up a logic committee to help define and uphold critical business metrics (CFO drives)</a:t>
            </a:r>
          </a:p>
          <a:p>
            <a:pPr marL="663348" lvl="1" indent="-255134" defTabSz="909977">
              <a:lnSpc>
                <a:spcPct val="90000"/>
              </a:lnSpc>
              <a:spcBef>
                <a:spcPct val="20000"/>
              </a:spcBef>
              <a:buSzPct val="125000"/>
              <a:buFont typeface="Wingdings" pitchFamily="2" charset="2"/>
              <a:buChar char="§"/>
            </a:pPr>
            <a:endParaRPr lang="en-US" sz="1200" dirty="0">
              <a:solidFill>
                <a:prstClr val="black"/>
              </a:solidFill>
            </a:endParaRPr>
          </a:p>
          <a:p>
            <a:pPr marL="113393" indent="-113393" defTabSz="909977">
              <a:lnSpc>
                <a:spcPct val="90000"/>
              </a:lnSpc>
              <a:spcBef>
                <a:spcPct val="20000"/>
              </a:spcBef>
              <a:buSzPct val="125000"/>
              <a:buFont typeface="Wingdings" pitchFamily="2" charset="2"/>
              <a:buChar char="§"/>
            </a:pPr>
            <a:endParaRPr lang="en-US" sz="600" dirty="0">
              <a:solidFill>
                <a:prstClr val="black"/>
              </a:solidFill>
            </a:endParaRPr>
          </a:p>
          <a:p>
            <a:pPr marL="113393" indent="-113393" defTabSz="909977">
              <a:lnSpc>
                <a:spcPct val="90000"/>
              </a:lnSpc>
              <a:spcBef>
                <a:spcPct val="20000"/>
              </a:spcBef>
              <a:buSzPct val="125000"/>
              <a:buFont typeface="Wingdings" pitchFamily="2" charset="2"/>
              <a:buChar char="§"/>
            </a:pPr>
            <a:endParaRPr lang="en-US" sz="600" dirty="0">
              <a:solidFill>
                <a:prstClr val="black"/>
              </a:solidFill>
            </a:endParaRPr>
          </a:p>
        </p:txBody>
      </p:sp>
      <p:sp>
        <p:nvSpPr>
          <p:cNvPr id="73752" name="Line 37"/>
          <p:cNvSpPr>
            <a:spLocks noChangeShapeType="1"/>
          </p:cNvSpPr>
          <p:nvPr/>
        </p:nvSpPr>
        <p:spPr bwMode="auto">
          <a:xfrm>
            <a:off x="4979988" y="1314450"/>
            <a:ext cx="1077912" cy="0"/>
          </a:xfrm>
          <a:prstGeom prst="line">
            <a:avLst/>
          </a:prstGeom>
          <a:noFill/>
          <a:ln w="12700">
            <a:solidFill>
              <a:schemeClr val="tx1"/>
            </a:solidFill>
            <a:round/>
            <a:headEnd type="oval" w="med" len="med"/>
            <a:tailEnd type="oval" w="med" len="med"/>
          </a:ln>
        </p:spPr>
        <p:txBody>
          <a:bodyPr lIns="81643" tIns="40821" rIns="81643" bIns="40821"/>
          <a:lstStyle/>
          <a:p>
            <a:endParaRPr lang="en-US">
              <a:solidFill>
                <a:prstClr val="black"/>
              </a:solidFill>
            </a:endParaRPr>
          </a:p>
        </p:txBody>
      </p:sp>
      <p:sp>
        <p:nvSpPr>
          <p:cNvPr id="73754" name="AutoShape 1032"/>
          <p:cNvSpPr>
            <a:spLocks noChangeArrowheads="1"/>
          </p:cNvSpPr>
          <p:nvPr/>
        </p:nvSpPr>
        <p:spPr bwMode="auto">
          <a:xfrm>
            <a:off x="4437063" y="484585"/>
            <a:ext cx="869950" cy="408384"/>
          </a:xfrm>
          <a:prstGeom prst="chevron">
            <a:avLst>
              <a:gd name="adj" fmla="val 21635"/>
            </a:avLst>
          </a:prstGeom>
          <a:gradFill rotWithShape="1">
            <a:gsLst>
              <a:gs pos="0">
                <a:srgbClr val="84B0DC"/>
              </a:gs>
              <a:gs pos="50000">
                <a:srgbClr val="99CCFF"/>
              </a:gs>
              <a:gs pos="100000">
                <a:srgbClr val="84B0DC"/>
              </a:gs>
            </a:gsLst>
            <a:lin ang="5400000" scaled="1"/>
          </a:gradFill>
          <a:ln w="9525">
            <a:solidFill>
              <a:schemeClr val="tx1"/>
            </a:solidFill>
            <a:miter lim="800000"/>
            <a:headEnd/>
            <a:tailEnd/>
          </a:ln>
        </p:spPr>
        <p:txBody>
          <a:bodyPr wrap="none" lIns="81643" tIns="40821" rIns="81643" bIns="40821" anchor="ctr"/>
          <a:lstStyle/>
          <a:p>
            <a:pPr algn="ctr"/>
            <a:r>
              <a:rPr lang="en-US" sz="800">
                <a:solidFill>
                  <a:prstClr val="black"/>
                </a:solidFill>
              </a:rPr>
              <a:t>  Brainstorm</a:t>
            </a:r>
          </a:p>
        </p:txBody>
      </p:sp>
      <p:sp>
        <p:nvSpPr>
          <p:cNvPr id="73755" name="AutoShape 1033"/>
          <p:cNvSpPr>
            <a:spLocks noChangeArrowheads="1"/>
          </p:cNvSpPr>
          <p:nvPr/>
        </p:nvSpPr>
        <p:spPr bwMode="auto">
          <a:xfrm>
            <a:off x="5187950" y="484585"/>
            <a:ext cx="869950" cy="408384"/>
          </a:xfrm>
          <a:prstGeom prst="chevron">
            <a:avLst>
              <a:gd name="adj" fmla="val 21635"/>
            </a:avLst>
          </a:prstGeom>
          <a:gradFill rotWithShape="1">
            <a:gsLst>
              <a:gs pos="0">
                <a:srgbClr val="84B0DC"/>
              </a:gs>
              <a:gs pos="50000">
                <a:srgbClr val="99CCFF"/>
              </a:gs>
              <a:gs pos="100000">
                <a:srgbClr val="84B0DC"/>
              </a:gs>
            </a:gsLst>
            <a:lin ang="5400000" scaled="1"/>
          </a:gradFill>
          <a:ln w="9525">
            <a:solidFill>
              <a:schemeClr val="tx1"/>
            </a:solidFill>
            <a:miter lim="800000"/>
            <a:headEnd/>
            <a:tailEnd/>
          </a:ln>
        </p:spPr>
        <p:txBody>
          <a:bodyPr wrap="none" lIns="81643" tIns="40821" rIns="81643" bIns="40821" anchor="ctr"/>
          <a:lstStyle/>
          <a:p>
            <a:pPr algn="ctr"/>
            <a:r>
              <a:rPr lang="en-US" sz="800">
                <a:solidFill>
                  <a:prstClr val="black"/>
                </a:solidFill>
              </a:rPr>
              <a:t>  Purpose &amp;</a:t>
            </a:r>
          </a:p>
          <a:p>
            <a:pPr algn="ctr"/>
            <a:r>
              <a:rPr lang="en-US" sz="800">
                <a:solidFill>
                  <a:prstClr val="black"/>
                </a:solidFill>
              </a:rPr>
              <a:t>  Outcomes</a:t>
            </a:r>
          </a:p>
        </p:txBody>
      </p:sp>
      <p:sp>
        <p:nvSpPr>
          <p:cNvPr id="38" name="Line 37"/>
          <p:cNvSpPr>
            <a:spLocks noChangeShapeType="1"/>
          </p:cNvSpPr>
          <p:nvPr/>
        </p:nvSpPr>
        <p:spPr bwMode="auto">
          <a:xfrm>
            <a:off x="4979988" y="2914650"/>
            <a:ext cx="1946275" cy="0"/>
          </a:xfrm>
          <a:prstGeom prst="line">
            <a:avLst/>
          </a:prstGeom>
          <a:noFill/>
          <a:ln w="12700">
            <a:solidFill>
              <a:schemeClr val="tx1"/>
            </a:solidFill>
            <a:round/>
            <a:headEnd type="oval" w="med" len="med"/>
            <a:tailEnd type="oval" w="med" len="med"/>
          </a:ln>
        </p:spPr>
        <p:txBody>
          <a:bodyPr lIns="81643" tIns="40821" rIns="81643" bIns="40821"/>
          <a:lstStyle/>
          <a:p>
            <a:endParaRPr lang="en-US">
              <a:solidFill>
                <a:prstClr val="black"/>
              </a:solidFill>
            </a:endParaRPr>
          </a:p>
        </p:txBody>
      </p:sp>
    </p:spTree>
    <p:extLst>
      <p:ext uri="{BB962C8B-B14F-4D97-AF65-F5344CB8AC3E}">
        <p14:creationId xmlns:p14="http://schemas.microsoft.com/office/powerpoint/2010/main" val="3218025914"/>
      </p:ext>
    </p:extLst>
  </p:cSld>
  <p:clrMapOvr>
    <a:masterClrMapping/>
  </p:clrMapOvr>
  <p:transition spd="med"/>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1" name="Slide Number Placeholder 5"/>
          <p:cNvSpPr>
            <a:spLocks noGrp="1"/>
          </p:cNvSpPr>
          <p:nvPr>
            <p:ph type="sldNum" sz="quarter" idx="12"/>
          </p:nvPr>
        </p:nvSpPr>
        <p:spPr bwMode="auto">
          <a:xfrm>
            <a:off x="3124201" y="4960486"/>
            <a:ext cx="2895600" cy="77906"/>
          </a:xfrm>
          <a:noFill/>
          <a:ln>
            <a:miter lim="800000"/>
            <a:headEnd/>
            <a:tailEnd/>
          </a:ln>
        </p:spPr>
        <p:txBody>
          <a:bodyPr/>
          <a:lstStyle/>
          <a:p>
            <a:fld id="{69C3523C-2E93-4AB3-9CB5-206B3D963622}" type="slidenum">
              <a:rPr lang="en-US" smtClean="0">
                <a:solidFill>
                  <a:prstClr val="black">
                    <a:tint val="75000"/>
                  </a:prstClr>
                </a:solidFill>
                <a:ea typeface="ＭＳ Ｐゴシック" pitchFamily="34" charset="-128"/>
              </a:rPr>
              <a:pPr/>
              <a:t>31</a:t>
            </a:fld>
            <a:endParaRPr lang="en-US" smtClean="0">
              <a:solidFill>
                <a:prstClr val="black">
                  <a:tint val="75000"/>
                </a:prstClr>
              </a:solidFill>
              <a:ea typeface="ＭＳ Ｐゴシック" pitchFamily="34" charset="-128"/>
            </a:endParaRPr>
          </a:p>
        </p:txBody>
      </p:sp>
      <p:sp>
        <p:nvSpPr>
          <p:cNvPr id="73732" name="Rectangle 7"/>
          <p:cNvSpPr>
            <a:spLocks noChangeArrowheads="1"/>
          </p:cNvSpPr>
          <p:nvPr/>
        </p:nvSpPr>
        <p:spPr bwMode="auto">
          <a:xfrm>
            <a:off x="228600" y="400050"/>
            <a:ext cx="8229600" cy="514350"/>
          </a:xfrm>
          <a:prstGeom prst="rect">
            <a:avLst/>
          </a:prstGeom>
          <a:noFill/>
          <a:ln w="9525">
            <a:noFill/>
            <a:miter lim="800000"/>
            <a:headEnd/>
            <a:tailEnd/>
          </a:ln>
        </p:spPr>
        <p:txBody>
          <a:bodyPr lIns="81643" tIns="40821" rIns="81643" bIns="40821" anchor="ctr"/>
          <a:lstStyle/>
          <a:p>
            <a:r>
              <a:rPr lang="en-US" sz="3200" b="1" dirty="0">
                <a:solidFill>
                  <a:srgbClr val="C00000"/>
                </a:solidFill>
                <a:latin typeface="Arial" panose="020B0604020202020204" pitchFamily="34" charset="0"/>
                <a:cs typeface="Arial" panose="020B0604020202020204" pitchFamily="34" charset="0"/>
              </a:rPr>
              <a:t>Project </a:t>
            </a:r>
            <a:r>
              <a:rPr lang="en-US" sz="3200" b="1" dirty="0" smtClean="0">
                <a:solidFill>
                  <a:srgbClr val="C00000"/>
                </a:solidFill>
                <a:latin typeface="Arial" panose="020B0604020202020204" pitchFamily="34" charset="0"/>
                <a:cs typeface="Arial" panose="020B0604020202020204" pitchFamily="34" charset="0"/>
              </a:rPr>
              <a:t>Schedule</a:t>
            </a:r>
            <a:endParaRPr lang="en-US" sz="3200" b="1" dirty="0">
              <a:solidFill>
                <a:srgbClr val="C00000"/>
              </a:solidFill>
              <a:latin typeface="Arial" panose="020B0604020202020204" pitchFamily="34" charset="0"/>
              <a:cs typeface="Arial" panose="020B0604020202020204" pitchFamily="34" charset="0"/>
            </a:endParaRPr>
          </a:p>
        </p:txBody>
      </p:sp>
      <p:pic>
        <p:nvPicPr>
          <p:cNvPr id="73733" name="Picture 39" descr="Calendar 12mo"/>
          <p:cNvPicPr>
            <a:picLocks noChangeAspect="1" noChangeArrowheads="1"/>
          </p:cNvPicPr>
          <p:nvPr/>
        </p:nvPicPr>
        <p:blipFill>
          <a:blip r:embed="rId4" cstate="print"/>
          <a:srcRect/>
          <a:stretch>
            <a:fillRect/>
          </a:stretch>
        </p:blipFill>
        <p:spPr bwMode="auto">
          <a:xfrm>
            <a:off x="4267200" y="971550"/>
            <a:ext cx="4559300" cy="3886200"/>
          </a:xfrm>
          <a:prstGeom prst="rect">
            <a:avLst/>
          </a:prstGeom>
          <a:noFill/>
          <a:ln w="9525">
            <a:noFill/>
            <a:miter lim="800000"/>
            <a:headEnd/>
            <a:tailEnd/>
          </a:ln>
        </p:spPr>
      </p:pic>
      <p:sp>
        <p:nvSpPr>
          <p:cNvPr id="73734" name="Text Box 43"/>
          <p:cNvSpPr txBox="1">
            <a:spLocks noChangeArrowheads="1"/>
          </p:cNvSpPr>
          <p:nvPr/>
        </p:nvSpPr>
        <p:spPr bwMode="auto">
          <a:xfrm>
            <a:off x="4259786" y="918049"/>
            <a:ext cx="376778"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JAN</a:t>
            </a:r>
            <a:endParaRPr lang="en-US" sz="1700" b="1" baseline="-25000">
              <a:solidFill>
                <a:prstClr val="black"/>
              </a:solidFill>
            </a:endParaRPr>
          </a:p>
        </p:txBody>
      </p:sp>
      <p:sp>
        <p:nvSpPr>
          <p:cNvPr id="73735" name="Text Box 44"/>
          <p:cNvSpPr txBox="1">
            <a:spLocks noChangeArrowheads="1"/>
          </p:cNvSpPr>
          <p:nvPr/>
        </p:nvSpPr>
        <p:spPr bwMode="auto">
          <a:xfrm>
            <a:off x="4998971" y="918049"/>
            <a:ext cx="406533"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MAR</a:t>
            </a:r>
            <a:endParaRPr lang="en-US" sz="1700" b="1" baseline="-25000">
              <a:solidFill>
                <a:prstClr val="black"/>
              </a:solidFill>
            </a:endParaRPr>
          </a:p>
        </p:txBody>
      </p:sp>
      <p:sp>
        <p:nvSpPr>
          <p:cNvPr id="73736" name="Text Box 45"/>
          <p:cNvSpPr txBox="1">
            <a:spLocks noChangeArrowheads="1"/>
          </p:cNvSpPr>
          <p:nvPr/>
        </p:nvSpPr>
        <p:spPr bwMode="auto">
          <a:xfrm>
            <a:off x="4629674" y="918049"/>
            <a:ext cx="376778"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FEB</a:t>
            </a:r>
            <a:endParaRPr lang="en-US" sz="1700" b="1" baseline="-25000">
              <a:solidFill>
                <a:prstClr val="black"/>
              </a:solidFill>
            </a:endParaRPr>
          </a:p>
        </p:txBody>
      </p:sp>
      <p:sp>
        <p:nvSpPr>
          <p:cNvPr id="73737" name="Text Box 46"/>
          <p:cNvSpPr txBox="1">
            <a:spLocks noChangeArrowheads="1"/>
          </p:cNvSpPr>
          <p:nvPr/>
        </p:nvSpPr>
        <p:spPr bwMode="auto">
          <a:xfrm>
            <a:off x="5400100" y="918049"/>
            <a:ext cx="388500"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APR</a:t>
            </a:r>
            <a:endParaRPr lang="en-US" sz="1700" b="1" baseline="-25000">
              <a:solidFill>
                <a:prstClr val="black"/>
              </a:solidFill>
            </a:endParaRPr>
          </a:p>
        </p:txBody>
      </p:sp>
      <p:sp>
        <p:nvSpPr>
          <p:cNvPr id="73738" name="Text Box 47"/>
          <p:cNvSpPr txBox="1">
            <a:spLocks noChangeArrowheads="1"/>
          </p:cNvSpPr>
          <p:nvPr/>
        </p:nvSpPr>
        <p:spPr bwMode="auto">
          <a:xfrm>
            <a:off x="6174311" y="918049"/>
            <a:ext cx="376778"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JUN</a:t>
            </a:r>
            <a:endParaRPr lang="en-US" sz="1700" b="1" baseline="-25000">
              <a:solidFill>
                <a:prstClr val="black"/>
              </a:solidFill>
            </a:endParaRPr>
          </a:p>
        </p:txBody>
      </p:sp>
      <p:sp>
        <p:nvSpPr>
          <p:cNvPr id="73739" name="Text Box 48"/>
          <p:cNvSpPr txBox="1">
            <a:spLocks noChangeArrowheads="1"/>
          </p:cNvSpPr>
          <p:nvPr/>
        </p:nvSpPr>
        <p:spPr bwMode="auto">
          <a:xfrm>
            <a:off x="5781589" y="918049"/>
            <a:ext cx="400221"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MAY</a:t>
            </a:r>
            <a:endParaRPr lang="en-US" sz="1700" b="1" baseline="-25000">
              <a:solidFill>
                <a:prstClr val="black"/>
              </a:solidFill>
            </a:endParaRPr>
          </a:p>
        </p:txBody>
      </p:sp>
      <p:sp>
        <p:nvSpPr>
          <p:cNvPr id="73740" name="Text Box 49"/>
          <p:cNvSpPr txBox="1">
            <a:spLocks noChangeArrowheads="1"/>
          </p:cNvSpPr>
          <p:nvPr/>
        </p:nvSpPr>
        <p:spPr bwMode="auto">
          <a:xfrm>
            <a:off x="6543710" y="918049"/>
            <a:ext cx="365055"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JUL</a:t>
            </a:r>
            <a:endParaRPr lang="en-US" sz="1700" b="1" baseline="-25000">
              <a:solidFill>
                <a:prstClr val="black"/>
              </a:solidFill>
            </a:endParaRPr>
          </a:p>
        </p:txBody>
      </p:sp>
      <p:sp>
        <p:nvSpPr>
          <p:cNvPr id="73741" name="Text Box 50"/>
          <p:cNvSpPr txBox="1">
            <a:spLocks noChangeArrowheads="1"/>
          </p:cNvSpPr>
          <p:nvPr/>
        </p:nvSpPr>
        <p:spPr bwMode="auto">
          <a:xfrm>
            <a:off x="7293950" y="918049"/>
            <a:ext cx="375876"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SEP</a:t>
            </a:r>
            <a:endParaRPr lang="en-US" sz="1700" b="1" baseline="-25000">
              <a:solidFill>
                <a:prstClr val="black"/>
              </a:solidFill>
            </a:endParaRPr>
          </a:p>
        </p:txBody>
      </p:sp>
      <p:sp>
        <p:nvSpPr>
          <p:cNvPr id="73742" name="Text Box 51"/>
          <p:cNvSpPr txBox="1">
            <a:spLocks noChangeArrowheads="1"/>
          </p:cNvSpPr>
          <p:nvPr/>
        </p:nvSpPr>
        <p:spPr bwMode="auto">
          <a:xfrm>
            <a:off x="6900777" y="918049"/>
            <a:ext cx="400221"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AUG</a:t>
            </a:r>
          </a:p>
        </p:txBody>
      </p:sp>
      <p:sp>
        <p:nvSpPr>
          <p:cNvPr id="73743" name="Text Box 52"/>
          <p:cNvSpPr txBox="1">
            <a:spLocks noChangeArrowheads="1"/>
          </p:cNvSpPr>
          <p:nvPr/>
        </p:nvSpPr>
        <p:spPr bwMode="auto">
          <a:xfrm>
            <a:off x="7663875" y="918049"/>
            <a:ext cx="388500"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OCT</a:t>
            </a:r>
            <a:endParaRPr lang="en-US" sz="1700" b="1" baseline="-25000">
              <a:solidFill>
                <a:prstClr val="black"/>
              </a:solidFill>
            </a:endParaRPr>
          </a:p>
        </p:txBody>
      </p:sp>
      <p:sp>
        <p:nvSpPr>
          <p:cNvPr id="73744" name="Text Box 53"/>
          <p:cNvSpPr txBox="1">
            <a:spLocks noChangeArrowheads="1"/>
          </p:cNvSpPr>
          <p:nvPr/>
        </p:nvSpPr>
        <p:spPr bwMode="auto">
          <a:xfrm>
            <a:off x="8045345" y="918049"/>
            <a:ext cx="393910"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NOV</a:t>
            </a:r>
            <a:endParaRPr lang="en-US" sz="1700" b="1" baseline="-25000">
              <a:solidFill>
                <a:prstClr val="black"/>
              </a:solidFill>
            </a:endParaRPr>
          </a:p>
        </p:txBody>
      </p:sp>
      <p:sp>
        <p:nvSpPr>
          <p:cNvPr id="73745" name="Text Box 55"/>
          <p:cNvSpPr txBox="1">
            <a:spLocks noChangeArrowheads="1"/>
          </p:cNvSpPr>
          <p:nvPr/>
        </p:nvSpPr>
        <p:spPr bwMode="auto">
          <a:xfrm>
            <a:off x="8432225" y="918049"/>
            <a:ext cx="388500"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DEC</a:t>
            </a:r>
            <a:endParaRPr lang="en-US" sz="1700" b="1" baseline="-25000">
              <a:solidFill>
                <a:prstClr val="black"/>
              </a:solidFill>
            </a:endParaRPr>
          </a:p>
        </p:txBody>
      </p:sp>
      <p:sp>
        <p:nvSpPr>
          <p:cNvPr id="73746" name="AutoShape 1031"/>
          <p:cNvSpPr>
            <a:spLocks noChangeArrowheads="1"/>
          </p:cNvSpPr>
          <p:nvPr/>
        </p:nvSpPr>
        <p:spPr bwMode="auto">
          <a:xfrm>
            <a:off x="7435850" y="484585"/>
            <a:ext cx="869950" cy="408384"/>
          </a:xfrm>
          <a:prstGeom prst="chevron">
            <a:avLst>
              <a:gd name="adj" fmla="val 21635"/>
            </a:avLst>
          </a:prstGeom>
          <a:gradFill rotWithShape="1">
            <a:gsLst>
              <a:gs pos="0">
                <a:srgbClr val="BFBFBF"/>
              </a:gs>
              <a:gs pos="50000">
                <a:srgbClr val="DDDDDD"/>
              </a:gs>
              <a:gs pos="100000">
                <a:srgbClr val="BFBFBF"/>
              </a:gs>
            </a:gsLst>
            <a:lin ang="5400000" scaled="1"/>
          </a:gradFill>
          <a:ln w="9525">
            <a:solidFill>
              <a:schemeClr val="tx1"/>
            </a:solidFill>
            <a:miter lim="800000"/>
            <a:headEnd/>
            <a:tailEnd/>
          </a:ln>
        </p:spPr>
        <p:txBody>
          <a:bodyPr wrap="none" lIns="81643" tIns="40821" rIns="81643" bIns="40821" anchor="ctr"/>
          <a:lstStyle/>
          <a:p>
            <a:pPr algn="ctr"/>
            <a:r>
              <a:rPr lang="en-US" sz="800">
                <a:solidFill>
                  <a:srgbClr val="000000"/>
                </a:solidFill>
              </a:rPr>
              <a:t>Project</a:t>
            </a:r>
            <a:br>
              <a:rPr lang="en-US" sz="800">
                <a:solidFill>
                  <a:srgbClr val="000000"/>
                </a:solidFill>
              </a:rPr>
            </a:br>
            <a:r>
              <a:rPr lang="en-US" sz="800">
                <a:solidFill>
                  <a:srgbClr val="000000"/>
                </a:solidFill>
              </a:rPr>
              <a:t>Schedule</a:t>
            </a:r>
          </a:p>
        </p:txBody>
      </p:sp>
      <p:sp>
        <p:nvSpPr>
          <p:cNvPr id="73747" name="AutoShape 1033"/>
          <p:cNvSpPr>
            <a:spLocks noChangeArrowheads="1"/>
          </p:cNvSpPr>
          <p:nvPr/>
        </p:nvSpPr>
        <p:spPr bwMode="auto">
          <a:xfrm>
            <a:off x="5927725" y="484585"/>
            <a:ext cx="869950" cy="408384"/>
          </a:xfrm>
          <a:prstGeom prst="chevron">
            <a:avLst>
              <a:gd name="adj" fmla="val 21635"/>
            </a:avLst>
          </a:prstGeom>
          <a:gradFill rotWithShape="1">
            <a:gsLst>
              <a:gs pos="0">
                <a:srgbClr val="84B0DC"/>
              </a:gs>
              <a:gs pos="50000">
                <a:srgbClr val="99CCFF"/>
              </a:gs>
              <a:gs pos="100000">
                <a:srgbClr val="84B0DC"/>
              </a:gs>
            </a:gsLst>
            <a:lin ang="5400000" scaled="1"/>
          </a:gradFill>
          <a:ln w="9525">
            <a:solidFill>
              <a:schemeClr val="tx1"/>
            </a:solidFill>
            <a:miter lim="800000"/>
            <a:headEnd/>
            <a:tailEnd/>
          </a:ln>
        </p:spPr>
        <p:txBody>
          <a:bodyPr wrap="none" lIns="81643" tIns="40821" rIns="81643" bIns="40821" anchor="ctr"/>
          <a:lstStyle/>
          <a:p>
            <a:pPr algn="ctr"/>
            <a:r>
              <a:rPr lang="en-US" sz="800">
                <a:solidFill>
                  <a:prstClr val="black"/>
                </a:solidFill>
              </a:rPr>
              <a:t>  Framing</a:t>
            </a:r>
          </a:p>
        </p:txBody>
      </p:sp>
      <p:sp>
        <p:nvSpPr>
          <p:cNvPr id="73748" name="AutoShape 1034"/>
          <p:cNvSpPr>
            <a:spLocks noChangeArrowheads="1"/>
          </p:cNvSpPr>
          <p:nvPr/>
        </p:nvSpPr>
        <p:spPr bwMode="auto">
          <a:xfrm>
            <a:off x="6681788" y="484585"/>
            <a:ext cx="869950" cy="408384"/>
          </a:xfrm>
          <a:prstGeom prst="chevron">
            <a:avLst>
              <a:gd name="adj" fmla="val 21635"/>
            </a:avLst>
          </a:prstGeom>
          <a:gradFill rotWithShape="1">
            <a:gsLst>
              <a:gs pos="0">
                <a:srgbClr val="84B0DC"/>
              </a:gs>
              <a:gs pos="50000">
                <a:srgbClr val="99CCFF"/>
              </a:gs>
              <a:gs pos="100000">
                <a:srgbClr val="84B0DC"/>
              </a:gs>
            </a:gsLst>
            <a:lin ang="5400000" scaled="1"/>
          </a:gradFill>
          <a:ln w="9525">
            <a:solidFill>
              <a:schemeClr val="tx1"/>
            </a:solidFill>
            <a:miter lim="800000"/>
            <a:headEnd/>
            <a:tailEnd/>
          </a:ln>
        </p:spPr>
        <p:txBody>
          <a:bodyPr wrap="none" lIns="81643" tIns="40821" rIns="81643" bIns="40821" anchor="ctr"/>
          <a:lstStyle/>
          <a:p>
            <a:pPr algn="ctr"/>
            <a:r>
              <a:rPr lang="en-US" sz="800">
                <a:solidFill>
                  <a:prstClr val="black"/>
                </a:solidFill>
              </a:rPr>
              <a:t>Task List</a:t>
            </a:r>
          </a:p>
        </p:txBody>
      </p:sp>
      <p:sp>
        <p:nvSpPr>
          <p:cNvPr id="73749" name="AutoShape 1035"/>
          <p:cNvSpPr>
            <a:spLocks noChangeArrowheads="1"/>
          </p:cNvSpPr>
          <p:nvPr/>
        </p:nvSpPr>
        <p:spPr bwMode="auto">
          <a:xfrm>
            <a:off x="8181975" y="484585"/>
            <a:ext cx="869950" cy="408384"/>
          </a:xfrm>
          <a:prstGeom prst="chevron">
            <a:avLst>
              <a:gd name="adj" fmla="val 21635"/>
            </a:avLst>
          </a:prstGeom>
          <a:gradFill rotWithShape="1">
            <a:gsLst>
              <a:gs pos="0">
                <a:srgbClr val="84B0DC"/>
              </a:gs>
              <a:gs pos="50000">
                <a:srgbClr val="99CCFF"/>
              </a:gs>
              <a:gs pos="100000">
                <a:srgbClr val="84B0DC"/>
              </a:gs>
            </a:gsLst>
            <a:lin ang="5400000" scaled="1"/>
          </a:gradFill>
          <a:ln w="9525">
            <a:solidFill>
              <a:schemeClr val="tx1"/>
            </a:solidFill>
            <a:miter lim="800000"/>
            <a:headEnd/>
            <a:tailEnd/>
          </a:ln>
        </p:spPr>
        <p:txBody>
          <a:bodyPr wrap="none" lIns="81643" tIns="40821" rIns="81643" bIns="40821" anchor="ctr"/>
          <a:lstStyle/>
          <a:p>
            <a:pPr algn="ctr"/>
            <a:r>
              <a:rPr lang="en-US" sz="800">
                <a:solidFill>
                  <a:prstClr val="black"/>
                </a:solidFill>
              </a:rPr>
              <a:t>   Review &amp;</a:t>
            </a:r>
          </a:p>
          <a:p>
            <a:pPr algn="ctr"/>
            <a:r>
              <a:rPr lang="en-US" sz="800">
                <a:solidFill>
                  <a:prstClr val="black"/>
                </a:solidFill>
              </a:rPr>
              <a:t>   Evaluation</a:t>
            </a:r>
          </a:p>
        </p:txBody>
      </p:sp>
      <p:sp>
        <p:nvSpPr>
          <p:cNvPr id="73751" name="KMA761645"/>
          <p:cNvSpPr>
            <a:spLocks noChangeArrowheads="1"/>
          </p:cNvSpPr>
          <p:nvPr>
            <p:custDataLst>
              <p:tags r:id="rId1"/>
            </p:custDataLst>
          </p:nvPr>
        </p:nvSpPr>
        <p:spPr bwMode="auto">
          <a:xfrm>
            <a:off x="0" y="1181100"/>
            <a:ext cx="4241800" cy="3714750"/>
          </a:xfrm>
          <a:prstGeom prst="rect">
            <a:avLst/>
          </a:prstGeom>
          <a:noFill/>
          <a:ln w="9525">
            <a:noFill/>
            <a:miter lim="800000"/>
            <a:headEnd/>
            <a:tailEnd/>
          </a:ln>
        </p:spPr>
        <p:txBody>
          <a:bodyPr lIns="45483" tIns="41101" rIns="45483" bIns="41101"/>
          <a:lstStyle/>
          <a:p>
            <a:pPr marL="113393" indent="-113393" defTabSz="909977">
              <a:lnSpc>
                <a:spcPct val="90000"/>
              </a:lnSpc>
              <a:spcBef>
                <a:spcPct val="20000"/>
              </a:spcBef>
              <a:buSzPct val="125000"/>
              <a:buFont typeface="Wingdings" pitchFamily="2" charset="2"/>
              <a:buChar char="§"/>
            </a:pPr>
            <a:r>
              <a:rPr lang="en-US" sz="1400" b="1" dirty="0"/>
              <a:t> Build the Foundation Plan (9 months)</a:t>
            </a:r>
          </a:p>
          <a:p>
            <a:pPr marL="521607" lvl="1" indent="-113393" defTabSz="909977">
              <a:lnSpc>
                <a:spcPct val="90000"/>
              </a:lnSpc>
              <a:spcBef>
                <a:spcPct val="20000"/>
              </a:spcBef>
              <a:buSzPct val="125000"/>
              <a:buFont typeface="Wingdings" pitchFamily="2" charset="2"/>
              <a:buChar char="§"/>
            </a:pPr>
            <a:r>
              <a:rPr lang="en-US" sz="1200" dirty="0"/>
              <a:t>    Mid Term: 9 months</a:t>
            </a:r>
            <a:endParaRPr lang="en-US" sz="1400" dirty="0"/>
          </a:p>
          <a:p>
            <a:pPr marL="663348" lvl="1" indent="-255134" defTabSz="909977">
              <a:lnSpc>
                <a:spcPct val="90000"/>
              </a:lnSpc>
              <a:spcBef>
                <a:spcPct val="20000"/>
              </a:spcBef>
              <a:buSzPct val="125000"/>
              <a:buFont typeface="Wingdings" pitchFamily="2" charset="2"/>
              <a:buChar char="§"/>
            </a:pPr>
            <a:r>
              <a:rPr lang="en-US" sz="1200" dirty="0" err="1"/>
              <a:t>Stablize</a:t>
            </a:r>
            <a:r>
              <a:rPr lang="en-US" sz="1200" dirty="0"/>
              <a:t> our existing environment</a:t>
            </a:r>
          </a:p>
          <a:p>
            <a:pPr marL="663348" lvl="1" indent="-255134" defTabSz="909977">
              <a:lnSpc>
                <a:spcPct val="90000"/>
              </a:lnSpc>
              <a:spcBef>
                <a:spcPct val="20000"/>
              </a:spcBef>
              <a:buSzPct val="125000"/>
              <a:buFont typeface="Wingdings" pitchFamily="2" charset="2"/>
              <a:buChar char="§"/>
            </a:pPr>
            <a:r>
              <a:rPr lang="en-US" sz="1200" dirty="0"/>
              <a:t>Stand up a </a:t>
            </a:r>
            <a:r>
              <a:rPr lang="en-US" sz="1200" dirty="0" err="1"/>
              <a:t>postgre</a:t>
            </a:r>
            <a:r>
              <a:rPr lang="en-US" sz="1200" dirty="0"/>
              <a:t> cluster with best practices</a:t>
            </a:r>
          </a:p>
          <a:p>
            <a:pPr marL="663348" lvl="1" indent="-255134" defTabSz="909977">
              <a:lnSpc>
                <a:spcPct val="90000"/>
              </a:lnSpc>
              <a:spcBef>
                <a:spcPct val="20000"/>
              </a:spcBef>
              <a:buSzPct val="125000"/>
              <a:buFont typeface="Wingdings" pitchFamily="2" charset="2"/>
              <a:buChar char="§"/>
            </a:pPr>
            <a:r>
              <a:rPr lang="en-US" sz="1200" dirty="0"/>
              <a:t>Integrate UK cloud cube and Billing Events</a:t>
            </a:r>
          </a:p>
          <a:p>
            <a:pPr marL="663348" lvl="1" indent="-255134" defTabSz="909977">
              <a:lnSpc>
                <a:spcPct val="90000"/>
              </a:lnSpc>
              <a:spcBef>
                <a:spcPct val="20000"/>
              </a:spcBef>
              <a:buSzPct val="125000"/>
              <a:buFont typeface="Wingdings" pitchFamily="2" charset="2"/>
              <a:buChar char="§"/>
            </a:pPr>
            <a:r>
              <a:rPr lang="en-US" sz="1200" dirty="0"/>
              <a:t>ETL data from ODS source systems</a:t>
            </a:r>
          </a:p>
          <a:p>
            <a:pPr marL="663348" lvl="1" indent="-255134" defTabSz="909977">
              <a:lnSpc>
                <a:spcPct val="90000"/>
              </a:lnSpc>
              <a:spcBef>
                <a:spcPct val="20000"/>
              </a:spcBef>
              <a:buSzPct val="125000"/>
              <a:buFont typeface="Wingdings" pitchFamily="2" charset="2"/>
              <a:buChar char="§"/>
            </a:pPr>
            <a:r>
              <a:rPr lang="en-US" sz="1200" dirty="0"/>
              <a:t>Develop a </a:t>
            </a:r>
            <a:r>
              <a:rPr lang="en-US" sz="1200" dirty="0" err="1"/>
              <a:t>decomm</a:t>
            </a:r>
            <a:r>
              <a:rPr lang="en-US" sz="1200" dirty="0"/>
              <a:t> plan for the ODS environment</a:t>
            </a:r>
          </a:p>
          <a:p>
            <a:pPr marL="663348" lvl="1" indent="-255134" defTabSz="909977">
              <a:lnSpc>
                <a:spcPct val="90000"/>
              </a:lnSpc>
              <a:spcBef>
                <a:spcPct val="20000"/>
              </a:spcBef>
              <a:buSzPct val="125000"/>
              <a:buFont typeface="Wingdings" pitchFamily="2" charset="2"/>
              <a:buChar char="§"/>
            </a:pPr>
            <a:r>
              <a:rPr lang="en-US" sz="1200" dirty="0"/>
              <a:t>Re-map the Net Revenue Tracker to the new Events Source</a:t>
            </a:r>
          </a:p>
          <a:p>
            <a:pPr marL="663348" lvl="1" indent="-255134" defTabSz="909977">
              <a:lnSpc>
                <a:spcPct val="90000"/>
              </a:lnSpc>
              <a:spcBef>
                <a:spcPct val="20000"/>
              </a:spcBef>
              <a:buSzPct val="125000"/>
              <a:buFont typeface="Wingdings" pitchFamily="2" charset="2"/>
              <a:buChar char="§"/>
            </a:pPr>
            <a:r>
              <a:rPr lang="en-US" sz="1200" dirty="0"/>
              <a:t>Leverage the UK self-service excel model</a:t>
            </a:r>
          </a:p>
          <a:p>
            <a:pPr marL="663348" lvl="1" indent="-255134" defTabSz="909977">
              <a:lnSpc>
                <a:spcPct val="90000"/>
              </a:lnSpc>
              <a:spcBef>
                <a:spcPct val="20000"/>
              </a:spcBef>
              <a:buSzPct val="125000"/>
              <a:buFont typeface="Wingdings" pitchFamily="2" charset="2"/>
              <a:buChar char="§"/>
            </a:pPr>
            <a:r>
              <a:rPr lang="en-US" sz="1200" dirty="0"/>
              <a:t>Leverage this model moving forward to address dataset around Ticketing, Customers, Monitoring/Ticketing</a:t>
            </a:r>
          </a:p>
          <a:p>
            <a:pPr marL="663348" lvl="1" indent="-255134" defTabSz="909977">
              <a:lnSpc>
                <a:spcPct val="90000"/>
              </a:lnSpc>
              <a:spcBef>
                <a:spcPct val="20000"/>
              </a:spcBef>
              <a:buSzPct val="125000"/>
              <a:buFont typeface="Wingdings" pitchFamily="2" charset="2"/>
              <a:buChar char="§"/>
            </a:pPr>
            <a:endParaRPr lang="en-US" sz="1200" dirty="0"/>
          </a:p>
          <a:p>
            <a:pPr marL="113393" indent="-113393" defTabSz="909977">
              <a:lnSpc>
                <a:spcPct val="90000"/>
              </a:lnSpc>
              <a:spcBef>
                <a:spcPct val="20000"/>
              </a:spcBef>
              <a:buSzPct val="125000"/>
              <a:buFont typeface="Wingdings" pitchFamily="2" charset="2"/>
              <a:buChar char="§"/>
            </a:pPr>
            <a:endParaRPr lang="en-US" sz="600" dirty="0"/>
          </a:p>
          <a:p>
            <a:pPr marL="113393" indent="-113393" defTabSz="909977">
              <a:lnSpc>
                <a:spcPct val="90000"/>
              </a:lnSpc>
              <a:spcBef>
                <a:spcPct val="20000"/>
              </a:spcBef>
              <a:buSzPct val="125000"/>
              <a:buFont typeface="Wingdings" pitchFamily="2" charset="2"/>
              <a:buChar char="§"/>
            </a:pPr>
            <a:endParaRPr lang="en-US" sz="600" dirty="0"/>
          </a:p>
        </p:txBody>
      </p:sp>
      <p:sp>
        <p:nvSpPr>
          <p:cNvPr id="73754" name="AutoShape 1032"/>
          <p:cNvSpPr>
            <a:spLocks noChangeArrowheads="1"/>
          </p:cNvSpPr>
          <p:nvPr/>
        </p:nvSpPr>
        <p:spPr bwMode="auto">
          <a:xfrm>
            <a:off x="4437063" y="484585"/>
            <a:ext cx="869950" cy="408384"/>
          </a:xfrm>
          <a:prstGeom prst="chevron">
            <a:avLst>
              <a:gd name="adj" fmla="val 21635"/>
            </a:avLst>
          </a:prstGeom>
          <a:gradFill rotWithShape="1">
            <a:gsLst>
              <a:gs pos="0">
                <a:srgbClr val="84B0DC"/>
              </a:gs>
              <a:gs pos="50000">
                <a:srgbClr val="99CCFF"/>
              </a:gs>
              <a:gs pos="100000">
                <a:srgbClr val="84B0DC"/>
              </a:gs>
            </a:gsLst>
            <a:lin ang="5400000" scaled="1"/>
          </a:gradFill>
          <a:ln w="9525">
            <a:solidFill>
              <a:schemeClr val="tx1"/>
            </a:solidFill>
            <a:miter lim="800000"/>
            <a:headEnd/>
            <a:tailEnd/>
          </a:ln>
        </p:spPr>
        <p:txBody>
          <a:bodyPr wrap="none" lIns="81643" tIns="40821" rIns="81643" bIns="40821" anchor="ctr"/>
          <a:lstStyle/>
          <a:p>
            <a:pPr algn="ctr"/>
            <a:r>
              <a:rPr lang="en-US" sz="800">
                <a:solidFill>
                  <a:prstClr val="black"/>
                </a:solidFill>
              </a:rPr>
              <a:t>  Brainstorm</a:t>
            </a:r>
          </a:p>
        </p:txBody>
      </p:sp>
      <p:sp>
        <p:nvSpPr>
          <p:cNvPr id="73755" name="AutoShape 1033"/>
          <p:cNvSpPr>
            <a:spLocks noChangeArrowheads="1"/>
          </p:cNvSpPr>
          <p:nvPr/>
        </p:nvSpPr>
        <p:spPr bwMode="auto">
          <a:xfrm>
            <a:off x="5187950" y="484585"/>
            <a:ext cx="869950" cy="408384"/>
          </a:xfrm>
          <a:prstGeom prst="chevron">
            <a:avLst>
              <a:gd name="adj" fmla="val 21635"/>
            </a:avLst>
          </a:prstGeom>
          <a:gradFill rotWithShape="1">
            <a:gsLst>
              <a:gs pos="0">
                <a:srgbClr val="84B0DC"/>
              </a:gs>
              <a:gs pos="50000">
                <a:srgbClr val="99CCFF"/>
              </a:gs>
              <a:gs pos="100000">
                <a:srgbClr val="84B0DC"/>
              </a:gs>
            </a:gsLst>
            <a:lin ang="5400000" scaled="1"/>
          </a:gradFill>
          <a:ln w="9525">
            <a:solidFill>
              <a:schemeClr val="tx1"/>
            </a:solidFill>
            <a:miter lim="800000"/>
            <a:headEnd/>
            <a:tailEnd/>
          </a:ln>
        </p:spPr>
        <p:txBody>
          <a:bodyPr wrap="none" lIns="81643" tIns="40821" rIns="81643" bIns="40821" anchor="ctr"/>
          <a:lstStyle/>
          <a:p>
            <a:pPr algn="ctr"/>
            <a:r>
              <a:rPr lang="en-US" sz="800">
                <a:solidFill>
                  <a:prstClr val="black"/>
                </a:solidFill>
              </a:rPr>
              <a:t>  Purpose &amp;</a:t>
            </a:r>
          </a:p>
          <a:p>
            <a:pPr algn="ctr"/>
            <a:r>
              <a:rPr lang="en-US" sz="800">
                <a:solidFill>
                  <a:prstClr val="black"/>
                </a:solidFill>
              </a:rPr>
              <a:t>  Outcomes</a:t>
            </a:r>
          </a:p>
        </p:txBody>
      </p:sp>
      <p:sp>
        <p:nvSpPr>
          <p:cNvPr id="38" name="Line 37"/>
          <p:cNvSpPr>
            <a:spLocks noChangeShapeType="1"/>
          </p:cNvSpPr>
          <p:nvPr/>
        </p:nvSpPr>
        <p:spPr bwMode="auto">
          <a:xfrm>
            <a:off x="4979988" y="1314450"/>
            <a:ext cx="3325812" cy="0"/>
          </a:xfrm>
          <a:prstGeom prst="line">
            <a:avLst/>
          </a:prstGeom>
          <a:noFill/>
          <a:ln w="12700">
            <a:solidFill>
              <a:schemeClr val="tx1"/>
            </a:solidFill>
            <a:round/>
            <a:headEnd type="oval" w="med" len="med"/>
            <a:tailEnd type="oval" w="med" len="med"/>
          </a:ln>
        </p:spPr>
        <p:txBody>
          <a:bodyPr lIns="81643" tIns="40821" rIns="81643" bIns="40821"/>
          <a:lstStyle/>
          <a:p>
            <a:endParaRPr lang="en-US">
              <a:solidFill>
                <a:prstClr val="black"/>
              </a:solidFill>
            </a:endParaRPr>
          </a:p>
        </p:txBody>
      </p:sp>
    </p:spTree>
    <p:extLst>
      <p:ext uri="{BB962C8B-B14F-4D97-AF65-F5344CB8AC3E}">
        <p14:creationId xmlns:p14="http://schemas.microsoft.com/office/powerpoint/2010/main" val="55446769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1" name="Slide Number Placeholder 5"/>
          <p:cNvSpPr>
            <a:spLocks noGrp="1"/>
          </p:cNvSpPr>
          <p:nvPr>
            <p:ph type="sldNum" sz="quarter" idx="12"/>
          </p:nvPr>
        </p:nvSpPr>
        <p:spPr bwMode="auto">
          <a:xfrm>
            <a:off x="3124201" y="4960486"/>
            <a:ext cx="2895600" cy="77906"/>
          </a:xfrm>
          <a:noFill/>
          <a:ln>
            <a:miter lim="800000"/>
            <a:headEnd/>
            <a:tailEnd/>
          </a:ln>
        </p:spPr>
        <p:txBody>
          <a:bodyPr/>
          <a:lstStyle/>
          <a:p>
            <a:fld id="{69C3523C-2E93-4AB3-9CB5-206B3D963622}" type="slidenum">
              <a:rPr lang="en-US" smtClean="0">
                <a:solidFill>
                  <a:prstClr val="black">
                    <a:tint val="75000"/>
                  </a:prstClr>
                </a:solidFill>
                <a:ea typeface="ＭＳ Ｐゴシック" pitchFamily="34" charset="-128"/>
              </a:rPr>
              <a:pPr/>
              <a:t>32</a:t>
            </a:fld>
            <a:endParaRPr lang="en-US" smtClean="0">
              <a:solidFill>
                <a:prstClr val="black">
                  <a:tint val="75000"/>
                </a:prstClr>
              </a:solidFill>
              <a:ea typeface="ＭＳ Ｐゴシック" pitchFamily="34" charset="-128"/>
            </a:endParaRPr>
          </a:p>
        </p:txBody>
      </p:sp>
      <p:sp>
        <p:nvSpPr>
          <p:cNvPr id="73732" name="Rectangle 7"/>
          <p:cNvSpPr>
            <a:spLocks noChangeArrowheads="1"/>
          </p:cNvSpPr>
          <p:nvPr/>
        </p:nvSpPr>
        <p:spPr bwMode="auto">
          <a:xfrm>
            <a:off x="228600" y="400050"/>
            <a:ext cx="8229600" cy="514350"/>
          </a:xfrm>
          <a:prstGeom prst="rect">
            <a:avLst/>
          </a:prstGeom>
          <a:noFill/>
          <a:ln w="9525">
            <a:noFill/>
            <a:miter lim="800000"/>
            <a:headEnd/>
            <a:tailEnd/>
          </a:ln>
        </p:spPr>
        <p:txBody>
          <a:bodyPr lIns="81643" tIns="40821" rIns="81643" bIns="40821" anchor="ctr"/>
          <a:lstStyle/>
          <a:p>
            <a:r>
              <a:rPr lang="en-US" sz="3200" b="1" dirty="0">
                <a:solidFill>
                  <a:srgbClr val="C00000"/>
                </a:solidFill>
                <a:latin typeface="Arial" panose="020B0604020202020204" pitchFamily="34" charset="0"/>
                <a:cs typeface="Arial" panose="020B0604020202020204" pitchFamily="34" charset="0"/>
              </a:rPr>
              <a:t>Project Schedule </a:t>
            </a:r>
          </a:p>
        </p:txBody>
      </p:sp>
      <p:pic>
        <p:nvPicPr>
          <p:cNvPr id="73733" name="Picture 39" descr="Calendar 12mo"/>
          <p:cNvPicPr>
            <a:picLocks noChangeAspect="1" noChangeArrowheads="1"/>
          </p:cNvPicPr>
          <p:nvPr/>
        </p:nvPicPr>
        <p:blipFill>
          <a:blip r:embed="rId4" cstate="print"/>
          <a:srcRect/>
          <a:stretch>
            <a:fillRect/>
          </a:stretch>
        </p:blipFill>
        <p:spPr bwMode="auto">
          <a:xfrm>
            <a:off x="4267200" y="971550"/>
            <a:ext cx="4559300" cy="3886200"/>
          </a:xfrm>
          <a:prstGeom prst="rect">
            <a:avLst/>
          </a:prstGeom>
          <a:noFill/>
          <a:ln w="9525">
            <a:noFill/>
            <a:miter lim="800000"/>
            <a:headEnd/>
            <a:tailEnd/>
          </a:ln>
        </p:spPr>
      </p:pic>
      <p:sp>
        <p:nvSpPr>
          <p:cNvPr id="73734" name="Text Box 43"/>
          <p:cNvSpPr txBox="1">
            <a:spLocks noChangeArrowheads="1"/>
          </p:cNvSpPr>
          <p:nvPr/>
        </p:nvSpPr>
        <p:spPr bwMode="auto">
          <a:xfrm>
            <a:off x="4259786" y="918049"/>
            <a:ext cx="376778"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JAN</a:t>
            </a:r>
            <a:endParaRPr lang="en-US" sz="1700" b="1" baseline="-25000">
              <a:solidFill>
                <a:prstClr val="black"/>
              </a:solidFill>
            </a:endParaRPr>
          </a:p>
        </p:txBody>
      </p:sp>
      <p:sp>
        <p:nvSpPr>
          <p:cNvPr id="73735" name="Text Box 44"/>
          <p:cNvSpPr txBox="1">
            <a:spLocks noChangeArrowheads="1"/>
          </p:cNvSpPr>
          <p:nvPr/>
        </p:nvSpPr>
        <p:spPr bwMode="auto">
          <a:xfrm>
            <a:off x="4998971" y="918049"/>
            <a:ext cx="406533"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MAR</a:t>
            </a:r>
            <a:endParaRPr lang="en-US" sz="1700" b="1" baseline="-25000">
              <a:solidFill>
                <a:prstClr val="black"/>
              </a:solidFill>
            </a:endParaRPr>
          </a:p>
        </p:txBody>
      </p:sp>
      <p:sp>
        <p:nvSpPr>
          <p:cNvPr id="73736" name="Text Box 45"/>
          <p:cNvSpPr txBox="1">
            <a:spLocks noChangeArrowheads="1"/>
          </p:cNvSpPr>
          <p:nvPr/>
        </p:nvSpPr>
        <p:spPr bwMode="auto">
          <a:xfrm>
            <a:off x="4629674" y="918049"/>
            <a:ext cx="376778"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FEB</a:t>
            </a:r>
            <a:endParaRPr lang="en-US" sz="1700" b="1" baseline="-25000">
              <a:solidFill>
                <a:prstClr val="black"/>
              </a:solidFill>
            </a:endParaRPr>
          </a:p>
        </p:txBody>
      </p:sp>
      <p:sp>
        <p:nvSpPr>
          <p:cNvPr id="73737" name="Text Box 46"/>
          <p:cNvSpPr txBox="1">
            <a:spLocks noChangeArrowheads="1"/>
          </p:cNvSpPr>
          <p:nvPr/>
        </p:nvSpPr>
        <p:spPr bwMode="auto">
          <a:xfrm>
            <a:off x="5400100" y="918049"/>
            <a:ext cx="388500"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APR</a:t>
            </a:r>
            <a:endParaRPr lang="en-US" sz="1700" b="1" baseline="-25000">
              <a:solidFill>
                <a:prstClr val="black"/>
              </a:solidFill>
            </a:endParaRPr>
          </a:p>
        </p:txBody>
      </p:sp>
      <p:sp>
        <p:nvSpPr>
          <p:cNvPr id="73738" name="Text Box 47"/>
          <p:cNvSpPr txBox="1">
            <a:spLocks noChangeArrowheads="1"/>
          </p:cNvSpPr>
          <p:nvPr/>
        </p:nvSpPr>
        <p:spPr bwMode="auto">
          <a:xfrm>
            <a:off x="6174311" y="918049"/>
            <a:ext cx="376778"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JUN</a:t>
            </a:r>
            <a:endParaRPr lang="en-US" sz="1700" b="1" baseline="-25000">
              <a:solidFill>
                <a:prstClr val="black"/>
              </a:solidFill>
            </a:endParaRPr>
          </a:p>
        </p:txBody>
      </p:sp>
      <p:sp>
        <p:nvSpPr>
          <p:cNvPr id="73739" name="Text Box 48"/>
          <p:cNvSpPr txBox="1">
            <a:spLocks noChangeArrowheads="1"/>
          </p:cNvSpPr>
          <p:nvPr/>
        </p:nvSpPr>
        <p:spPr bwMode="auto">
          <a:xfrm>
            <a:off x="5781589" y="918049"/>
            <a:ext cx="400221"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MAY</a:t>
            </a:r>
            <a:endParaRPr lang="en-US" sz="1700" b="1" baseline="-25000">
              <a:solidFill>
                <a:prstClr val="black"/>
              </a:solidFill>
            </a:endParaRPr>
          </a:p>
        </p:txBody>
      </p:sp>
      <p:sp>
        <p:nvSpPr>
          <p:cNvPr id="73740" name="Text Box 49"/>
          <p:cNvSpPr txBox="1">
            <a:spLocks noChangeArrowheads="1"/>
          </p:cNvSpPr>
          <p:nvPr/>
        </p:nvSpPr>
        <p:spPr bwMode="auto">
          <a:xfrm>
            <a:off x="6543710" y="918049"/>
            <a:ext cx="365055"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JUL</a:t>
            </a:r>
            <a:endParaRPr lang="en-US" sz="1700" b="1" baseline="-25000">
              <a:solidFill>
                <a:prstClr val="black"/>
              </a:solidFill>
            </a:endParaRPr>
          </a:p>
        </p:txBody>
      </p:sp>
      <p:sp>
        <p:nvSpPr>
          <p:cNvPr id="73741" name="Text Box 50"/>
          <p:cNvSpPr txBox="1">
            <a:spLocks noChangeArrowheads="1"/>
          </p:cNvSpPr>
          <p:nvPr/>
        </p:nvSpPr>
        <p:spPr bwMode="auto">
          <a:xfrm>
            <a:off x="7293950" y="918049"/>
            <a:ext cx="375876"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SEP</a:t>
            </a:r>
            <a:endParaRPr lang="en-US" sz="1700" b="1" baseline="-25000">
              <a:solidFill>
                <a:prstClr val="black"/>
              </a:solidFill>
            </a:endParaRPr>
          </a:p>
        </p:txBody>
      </p:sp>
      <p:sp>
        <p:nvSpPr>
          <p:cNvPr id="73742" name="Text Box 51"/>
          <p:cNvSpPr txBox="1">
            <a:spLocks noChangeArrowheads="1"/>
          </p:cNvSpPr>
          <p:nvPr/>
        </p:nvSpPr>
        <p:spPr bwMode="auto">
          <a:xfrm>
            <a:off x="6900777" y="918049"/>
            <a:ext cx="400221"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AUG</a:t>
            </a:r>
          </a:p>
        </p:txBody>
      </p:sp>
      <p:sp>
        <p:nvSpPr>
          <p:cNvPr id="73743" name="Text Box 52"/>
          <p:cNvSpPr txBox="1">
            <a:spLocks noChangeArrowheads="1"/>
          </p:cNvSpPr>
          <p:nvPr/>
        </p:nvSpPr>
        <p:spPr bwMode="auto">
          <a:xfrm>
            <a:off x="7663875" y="918049"/>
            <a:ext cx="388500"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OCT</a:t>
            </a:r>
            <a:endParaRPr lang="en-US" sz="1700" b="1" baseline="-25000">
              <a:solidFill>
                <a:prstClr val="black"/>
              </a:solidFill>
            </a:endParaRPr>
          </a:p>
        </p:txBody>
      </p:sp>
      <p:sp>
        <p:nvSpPr>
          <p:cNvPr id="73744" name="Text Box 53"/>
          <p:cNvSpPr txBox="1">
            <a:spLocks noChangeArrowheads="1"/>
          </p:cNvSpPr>
          <p:nvPr/>
        </p:nvSpPr>
        <p:spPr bwMode="auto">
          <a:xfrm>
            <a:off x="8045345" y="918049"/>
            <a:ext cx="393910"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NOV</a:t>
            </a:r>
            <a:endParaRPr lang="en-US" sz="1700" b="1" baseline="-25000">
              <a:solidFill>
                <a:prstClr val="black"/>
              </a:solidFill>
            </a:endParaRPr>
          </a:p>
        </p:txBody>
      </p:sp>
      <p:sp>
        <p:nvSpPr>
          <p:cNvPr id="73745" name="Text Box 55"/>
          <p:cNvSpPr txBox="1">
            <a:spLocks noChangeArrowheads="1"/>
          </p:cNvSpPr>
          <p:nvPr/>
        </p:nvSpPr>
        <p:spPr bwMode="auto">
          <a:xfrm>
            <a:off x="8432225" y="918049"/>
            <a:ext cx="388500"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DEC</a:t>
            </a:r>
            <a:endParaRPr lang="en-US" sz="1700" b="1" baseline="-25000">
              <a:solidFill>
                <a:prstClr val="black"/>
              </a:solidFill>
            </a:endParaRPr>
          </a:p>
        </p:txBody>
      </p:sp>
      <p:sp>
        <p:nvSpPr>
          <p:cNvPr id="73746" name="AutoShape 1031"/>
          <p:cNvSpPr>
            <a:spLocks noChangeArrowheads="1"/>
          </p:cNvSpPr>
          <p:nvPr/>
        </p:nvSpPr>
        <p:spPr bwMode="auto">
          <a:xfrm>
            <a:off x="7435850" y="484585"/>
            <a:ext cx="869950" cy="408384"/>
          </a:xfrm>
          <a:prstGeom prst="chevron">
            <a:avLst>
              <a:gd name="adj" fmla="val 21635"/>
            </a:avLst>
          </a:prstGeom>
          <a:gradFill rotWithShape="1">
            <a:gsLst>
              <a:gs pos="0">
                <a:srgbClr val="BFBFBF"/>
              </a:gs>
              <a:gs pos="50000">
                <a:srgbClr val="DDDDDD"/>
              </a:gs>
              <a:gs pos="100000">
                <a:srgbClr val="BFBFBF"/>
              </a:gs>
            </a:gsLst>
            <a:lin ang="5400000" scaled="1"/>
          </a:gradFill>
          <a:ln w="9525">
            <a:solidFill>
              <a:schemeClr val="tx1"/>
            </a:solidFill>
            <a:miter lim="800000"/>
            <a:headEnd/>
            <a:tailEnd/>
          </a:ln>
        </p:spPr>
        <p:txBody>
          <a:bodyPr wrap="none" lIns="81643" tIns="40821" rIns="81643" bIns="40821" anchor="ctr"/>
          <a:lstStyle/>
          <a:p>
            <a:pPr algn="ctr"/>
            <a:r>
              <a:rPr lang="en-US" sz="800">
                <a:solidFill>
                  <a:srgbClr val="000000"/>
                </a:solidFill>
              </a:rPr>
              <a:t>Project</a:t>
            </a:r>
            <a:br>
              <a:rPr lang="en-US" sz="800">
                <a:solidFill>
                  <a:srgbClr val="000000"/>
                </a:solidFill>
              </a:rPr>
            </a:br>
            <a:r>
              <a:rPr lang="en-US" sz="800">
                <a:solidFill>
                  <a:srgbClr val="000000"/>
                </a:solidFill>
              </a:rPr>
              <a:t>Schedule</a:t>
            </a:r>
          </a:p>
        </p:txBody>
      </p:sp>
      <p:sp>
        <p:nvSpPr>
          <p:cNvPr id="73747" name="AutoShape 1033"/>
          <p:cNvSpPr>
            <a:spLocks noChangeArrowheads="1"/>
          </p:cNvSpPr>
          <p:nvPr/>
        </p:nvSpPr>
        <p:spPr bwMode="auto">
          <a:xfrm>
            <a:off x="5927725" y="484585"/>
            <a:ext cx="869950" cy="408384"/>
          </a:xfrm>
          <a:prstGeom prst="chevron">
            <a:avLst>
              <a:gd name="adj" fmla="val 21635"/>
            </a:avLst>
          </a:prstGeom>
          <a:gradFill rotWithShape="1">
            <a:gsLst>
              <a:gs pos="0">
                <a:srgbClr val="84B0DC"/>
              </a:gs>
              <a:gs pos="50000">
                <a:srgbClr val="99CCFF"/>
              </a:gs>
              <a:gs pos="100000">
                <a:srgbClr val="84B0DC"/>
              </a:gs>
            </a:gsLst>
            <a:lin ang="5400000" scaled="1"/>
          </a:gradFill>
          <a:ln w="9525">
            <a:solidFill>
              <a:schemeClr val="tx1"/>
            </a:solidFill>
            <a:miter lim="800000"/>
            <a:headEnd/>
            <a:tailEnd/>
          </a:ln>
        </p:spPr>
        <p:txBody>
          <a:bodyPr wrap="none" lIns="81643" tIns="40821" rIns="81643" bIns="40821" anchor="ctr"/>
          <a:lstStyle/>
          <a:p>
            <a:pPr algn="ctr"/>
            <a:r>
              <a:rPr lang="en-US" sz="800">
                <a:solidFill>
                  <a:prstClr val="black"/>
                </a:solidFill>
              </a:rPr>
              <a:t>  Framing</a:t>
            </a:r>
          </a:p>
        </p:txBody>
      </p:sp>
      <p:sp>
        <p:nvSpPr>
          <p:cNvPr id="73748" name="AutoShape 1034"/>
          <p:cNvSpPr>
            <a:spLocks noChangeArrowheads="1"/>
          </p:cNvSpPr>
          <p:nvPr/>
        </p:nvSpPr>
        <p:spPr bwMode="auto">
          <a:xfrm>
            <a:off x="6681788" y="484585"/>
            <a:ext cx="869950" cy="408384"/>
          </a:xfrm>
          <a:prstGeom prst="chevron">
            <a:avLst>
              <a:gd name="adj" fmla="val 21635"/>
            </a:avLst>
          </a:prstGeom>
          <a:gradFill rotWithShape="1">
            <a:gsLst>
              <a:gs pos="0">
                <a:srgbClr val="84B0DC"/>
              </a:gs>
              <a:gs pos="50000">
                <a:srgbClr val="99CCFF"/>
              </a:gs>
              <a:gs pos="100000">
                <a:srgbClr val="84B0DC"/>
              </a:gs>
            </a:gsLst>
            <a:lin ang="5400000" scaled="1"/>
          </a:gradFill>
          <a:ln w="9525">
            <a:solidFill>
              <a:schemeClr val="tx1"/>
            </a:solidFill>
            <a:miter lim="800000"/>
            <a:headEnd/>
            <a:tailEnd/>
          </a:ln>
        </p:spPr>
        <p:txBody>
          <a:bodyPr wrap="none" lIns="81643" tIns="40821" rIns="81643" bIns="40821" anchor="ctr"/>
          <a:lstStyle/>
          <a:p>
            <a:pPr algn="ctr"/>
            <a:r>
              <a:rPr lang="en-US" sz="800">
                <a:solidFill>
                  <a:prstClr val="black"/>
                </a:solidFill>
              </a:rPr>
              <a:t>Task List</a:t>
            </a:r>
          </a:p>
        </p:txBody>
      </p:sp>
      <p:sp>
        <p:nvSpPr>
          <p:cNvPr id="73749" name="AutoShape 1035"/>
          <p:cNvSpPr>
            <a:spLocks noChangeArrowheads="1"/>
          </p:cNvSpPr>
          <p:nvPr/>
        </p:nvSpPr>
        <p:spPr bwMode="auto">
          <a:xfrm>
            <a:off x="8181975" y="484585"/>
            <a:ext cx="869950" cy="408384"/>
          </a:xfrm>
          <a:prstGeom prst="chevron">
            <a:avLst>
              <a:gd name="adj" fmla="val 21635"/>
            </a:avLst>
          </a:prstGeom>
          <a:gradFill rotWithShape="1">
            <a:gsLst>
              <a:gs pos="0">
                <a:srgbClr val="84B0DC"/>
              </a:gs>
              <a:gs pos="50000">
                <a:srgbClr val="99CCFF"/>
              </a:gs>
              <a:gs pos="100000">
                <a:srgbClr val="84B0DC"/>
              </a:gs>
            </a:gsLst>
            <a:lin ang="5400000" scaled="1"/>
          </a:gradFill>
          <a:ln w="9525">
            <a:solidFill>
              <a:schemeClr val="tx1"/>
            </a:solidFill>
            <a:miter lim="800000"/>
            <a:headEnd/>
            <a:tailEnd/>
          </a:ln>
        </p:spPr>
        <p:txBody>
          <a:bodyPr wrap="none" lIns="81643" tIns="40821" rIns="81643" bIns="40821" anchor="ctr"/>
          <a:lstStyle/>
          <a:p>
            <a:pPr algn="ctr"/>
            <a:r>
              <a:rPr lang="en-US" sz="800">
                <a:solidFill>
                  <a:prstClr val="black"/>
                </a:solidFill>
              </a:rPr>
              <a:t>   Review &amp;</a:t>
            </a:r>
          </a:p>
          <a:p>
            <a:pPr algn="ctr"/>
            <a:r>
              <a:rPr lang="en-US" sz="800">
                <a:solidFill>
                  <a:prstClr val="black"/>
                </a:solidFill>
              </a:rPr>
              <a:t>   Evaluation</a:t>
            </a:r>
          </a:p>
        </p:txBody>
      </p:sp>
      <p:sp>
        <p:nvSpPr>
          <p:cNvPr id="73751" name="KMA761645"/>
          <p:cNvSpPr>
            <a:spLocks noChangeArrowheads="1"/>
          </p:cNvSpPr>
          <p:nvPr>
            <p:custDataLst>
              <p:tags r:id="rId1"/>
            </p:custDataLst>
          </p:nvPr>
        </p:nvSpPr>
        <p:spPr bwMode="auto">
          <a:xfrm>
            <a:off x="0" y="1181100"/>
            <a:ext cx="4241800" cy="3714750"/>
          </a:xfrm>
          <a:prstGeom prst="rect">
            <a:avLst/>
          </a:prstGeom>
          <a:noFill/>
          <a:ln w="9525">
            <a:noFill/>
            <a:miter lim="800000"/>
            <a:headEnd/>
            <a:tailEnd/>
          </a:ln>
        </p:spPr>
        <p:txBody>
          <a:bodyPr lIns="45483" tIns="41101" rIns="45483" bIns="41101"/>
          <a:lstStyle/>
          <a:p>
            <a:pPr marL="113393" indent="-113393" defTabSz="909977">
              <a:lnSpc>
                <a:spcPct val="90000"/>
              </a:lnSpc>
              <a:spcBef>
                <a:spcPct val="20000"/>
              </a:spcBef>
              <a:buSzPct val="125000"/>
              <a:buFont typeface="Wingdings" pitchFamily="2" charset="2"/>
              <a:buChar char="§"/>
            </a:pPr>
            <a:r>
              <a:rPr lang="en-US" sz="1400" b="1" dirty="0">
                <a:solidFill>
                  <a:prstClr val="black"/>
                </a:solidFill>
              </a:rPr>
              <a:t> Build the Foundation Plan (1 to 1.5 </a:t>
            </a:r>
            <a:r>
              <a:rPr lang="en-US" sz="1400" b="1" dirty="0" err="1">
                <a:solidFill>
                  <a:prstClr val="black"/>
                </a:solidFill>
              </a:rPr>
              <a:t>yrs</a:t>
            </a:r>
            <a:r>
              <a:rPr lang="en-US" sz="1400" b="1" dirty="0">
                <a:solidFill>
                  <a:prstClr val="black"/>
                </a:solidFill>
              </a:rPr>
              <a:t>)</a:t>
            </a:r>
          </a:p>
          <a:p>
            <a:pPr marL="521607" lvl="1" indent="-113393" defTabSz="909977">
              <a:lnSpc>
                <a:spcPct val="90000"/>
              </a:lnSpc>
              <a:spcBef>
                <a:spcPct val="20000"/>
              </a:spcBef>
              <a:buSzPct val="125000"/>
              <a:buFont typeface="Wingdings" pitchFamily="2" charset="2"/>
              <a:buChar char="§"/>
            </a:pPr>
            <a:r>
              <a:rPr lang="en-US" sz="1200" dirty="0">
                <a:solidFill>
                  <a:prstClr val="black"/>
                </a:solidFill>
              </a:rPr>
              <a:t>    Long Term: 1 to 1.5 years</a:t>
            </a:r>
            <a:endParaRPr lang="en-US" sz="1400" dirty="0">
              <a:solidFill>
                <a:prstClr val="black"/>
              </a:solidFill>
            </a:endParaRPr>
          </a:p>
          <a:p>
            <a:pPr marL="663348" lvl="1" indent="-255134" defTabSz="909977">
              <a:lnSpc>
                <a:spcPct val="90000"/>
              </a:lnSpc>
              <a:spcBef>
                <a:spcPct val="20000"/>
              </a:spcBef>
              <a:buSzPct val="125000"/>
              <a:buFont typeface="Wingdings" pitchFamily="2" charset="2"/>
              <a:buChar char="§"/>
            </a:pPr>
            <a:r>
              <a:rPr lang="en-US" sz="1200" dirty="0">
                <a:solidFill>
                  <a:prstClr val="black"/>
                </a:solidFill>
              </a:rPr>
              <a:t>Define consumption standards for source systems</a:t>
            </a:r>
          </a:p>
          <a:p>
            <a:pPr marL="663348" lvl="1" indent="-255134" defTabSz="909977">
              <a:lnSpc>
                <a:spcPct val="90000"/>
              </a:lnSpc>
              <a:spcBef>
                <a:spcPct val="20000"/>
              </a:spcBef>
              <a:buSzPct val="125000"/>
              <a:buFont typeface="Wingdings" pitchFamily="2" charset="2"/>
              <a:buChar char="§"/>
            </a:pPr>
            <a:r>
              <a:rPr lang="en-US" sz="1200" dirty="0">
                <a:solidFill>
                  <a:prstClr val="black"/>
                </a:solidFill>
              </a:rPr>
              <a:t>Develop a messaging system for non-billing events</a:t>
            </a:r>
          </a:p>
          <a:p>
            <a:pPr marL="663348" lvl="1" indent="-255134" defTabSz="909977">
              <a:lnSpc>
                <a:spcPct val="90000"/>
              </a:lnSpc>
              <a:spcBef>
                <a:spcPct val="20000"/>
              </a:spcBef>
              <a:buSzPct val="125000"/>
              <a:buFont typeface="Wingdings" pitchFamily="2" charset="2"/>
              <a:buChar char="§"/>
            </a:pPr>
            <a:r>
              <a:rPr lang="en-US" sz="1200" dirty="0">
                <a:solidFill>
                  <a:prstClr val="black"/>
                </a:solidFill>
              </a:rPr>
              <a:t>Assemble small SWAT teams to track down 80 source systems</a:t>
            </a:r>
          </a:p>
          <a:p>
            <a:pPr marL="663348" lvl="1" indent="-255134" defTabSz="909977">
              <a:lnSpc>
                <a:spcPct val="90000"/>
              </a:lnSpc>
              <a:spcBef>
                <a:spcPct val="20000"/>
              </a:spcBef>
              <a:buSzPct val="125000"/>
              <a:buFont typeface="Wingdings" pitchFamily="2" charset="2"/>
              <a:buChar char="§"/>
            </a:pPr>
            <a:r>
              <a:rPr lang="en-US" sz="1200" dirty="0">
                <a:solidFill>
                  <a:prstClr val="black"/>
                </a:solidFill>
              </a:rPr>
              <a:t>Take an ODS which has medium usage and migrate those events through the </a:t>
            </a:r>
            <a:r>
              <a:rPr lang="en-US" sz="1200" dirty="0" smtClean="0">
                <a:solidFill>
                  <a:prstClr val="black"/>
                </a:solidFill>
              </a:rPr>
              <a:t>API</a:t>
            </a:r>
            <a:endParaRPr lang="en-US" sz="1200" dirty="0">
              <a:solidFill>
                <a:prstClr val="black"/>
              </a:solidFill>
            </a:endParaRPr>
          </a:p>
          <a:p>
            <a:pPr marL="663348" lvl="1" indent="-255134" defTabSz="909977">
              <a:lnSpc>
                <a:spcPct val="90000"/>
              </a:lnSpc>
              <a:spcBef>
                <a:spcPct val="20000"/>
              </a:spcBef>
              <a:buSzPct val="125000"/>
              <a:buFont typeface="Wingdings" pitchFamily="2" charset="2"/>
              <a:buChar char="§"/>
            </a:pPr>
            <a:r>
              <a:rPr lang="en-US" sz="1200" dirty="0">
                <a:solidFill>
                  <a:prstClr val="black"/>
                </a:solidFill>
              </a:rPr>
              <a:t>Migrate a star schema to enable the integration of any new data and/or re-design take amore generalized approach</a:t>
            </a:r>
          </a:p>
          <a:p>
            <a:pPr marL="663348" lvl="1" indent="-255134" defTabSz="909977">
              <a:lnSpc>
                <a:spcPct val="90000"/>
              </a:lnSpc>
              <a:spcBef>
                <a:spcPct val="20000"/>
              </a:spcBef>
              <a:buSzPct val="125000"/>
              <a:buFont typeface="Wingdings" pitchFamily="2" charset="2"/>
              <a:buChar char="§"/>
            </a:pPr>
            <a:r>
              <a:rPr lang="en-US" sz="1200" dirty="0" smtClean="0">
                <a:solidFill>
                  <a:prstClr val="black"/>
                </a:solidFill>
              </a:rPr>
              <a:t>Rinse </a:t>
            </a:r>
            <a:r>
              <a:rPr lang="en-US" sz="1200" dirty="0">
                <a:solidFill>
                  <a:prstClr val="black"/>
                </a:solidFill>
              </a:rPr>
              <a:t>and repeat for all ODS </a:t>
            </a:r>
            <a:r>
              <a:rPr lang="en-US" sz="1200" dirty="0" smtClean="0">
                <a:solidFill>
                  <a:prstClr val="black"/>
                </a:solidFill>
              </a:rPr>
              <a:t>environments</a:t>
            </a:r>
            <a:endParaRPr lang="en-US" sz="600" dirty="0">
              <a:solidFill>
                <a:prstClr val="black"/>
              </a:solidFill>
            </a:endParaRPr>
          </a:p>
          <a:p>
            <a:pPr marL="113393" indent="-113393" defTabSz="909977">
              <a:lnSpc>
                <a:spcPct val="90000"/>
              </a:lnSpc>
              <a:spcBef>
                <a:spcPct val="20000"/>
              </a:spcBef>
              <a:buSzPct val="125000"/>
              <a:buFont typeface="Wingdings" pitchFamily="2" charset="2"/>
              <a:buChar char="§"/>
            </a:pPr>
            <a:endParaRPr lang="en-US" sz="600" dirty="0">
              <a:solidFill>
                <a:prstClr val="black"/>
              </a:solidFill>
            </a:endParaRPr>
          </a:p>
        </p:txBody>
      </p:sp>
      <p:sp>
        <p:nvSpPr>
          <p:cNvPr id="73752" name="Line 37"/>
          <p:cNvSpPr>
            <a:spLocks noChangeShapeType="1"/>
          </p:cNvSpPr>
          <p:nvPr/>
        </p:nvSpPr>
        <p:spPr bwMode="auto">
          <a:xfrm>
            <a:off x="4979988" y="1314450"/>
            <a:ext cx="3846512" cy="0"/>
          </a:xfrm>
          <a:prstGeom prst="line">
            <a:avLst/>
          </a:prstGeom>
          <a:noFill/>
          <a:ln w="12700">
            <a:solidFill>
              <a:schemeClr val="tx1"/>
            </a:solidFill>
            <a:round/>
            <a:headEnd type="oval" w="med" len="med"/>
            <a:tailEnd type="oval" w="med" len="med"/>
          </a:ln>
        </p:spPr>
        <p:txBody>
          <a:bodyPr lIns="81643" tIns="40821" rIns="81643" bIns="40821"/>
          <a:lstStyle/>
          <a:p>
            <a:endParaRPr lang="en-US">
              <a:solidFill>
                <a:prstClr val="black"/>
              </a:solidFill>
            </a:endParaRPr>
          </a:p>
        </p:txBody>
      </p:sp>
      <p:sp>
        <p:nvSpPr>
          <p:cNvPr id="73754" name="AutoShape 1032"/>
          <p:cNvSpPr>
            <a:spLocks noChangeArrowheads="1"/>
          </p:cNvSpPr>
          <p:nvPr/>
        </p:nvSpPr>
        <p:spPr bwMode="auto">
          <a:xfrm>
            <a:off x="4437063" y="484585"/>
            <a:ext cx="869950" cy="408384"/>
          </a:xfrm>
          <a:prstGeom prst="chevron">
            <a:avLst>
              <a:gd name="adj" fmla="val 21635"/>
            </a:avLst>
          </a:prstGeom>
          <a:gradFill rotWithShape="1">
            <a:gsLst>
              <a:gs pos="0">
                <a:srgbClr val="84B0DC"/>
              </a:gs>
              <a:gs pos="50000">
                <a:srgbClr val="99CCFF"/>
              </a:gs>
              <a:gs pos="100000">
                <a:srgbClr val="84B0DC"/>
              </a:gs>
            </a:gsLst>
            <a:lin ang="5400000" scaled="1"/>
          </a:gradFill>
          <a:ln w="9525">
            <a:solidFill>
              <a:schemeClr val="tx1"/>
            </a:solidFill>
            <a:miter lim="800000"/>
            <a:headEnd/>
            <a:tailEnd/>
          </a:ln>
        </p:spPr>
        <p:txBody>
          <a:bodyPr wrap="none" lIns="81643" tIns="40821" rIns="81643" bIns="40821" anchor="ctr"/>
          <a:lstStyle/>
          <a:p>
            <a:pPr algn="ctr"/>
            <a:r>
              <a:rPr lang="en-US" sz="800">
                <a:solidFill>
                  <a:prstClr val="black"/>
                </a:solidFill>
              </a:rPr>
              <a:t>  Brainstorm</a:t>
            </a:r>
          </a:p>
        </p:txBody>
      </p:sp>
      <p:sp>
        <p:nvSpPr>
          <p:cNvPr id="73755" name="AutoShape 1033"/>
          <p:cNvSpPr>
            <a:spLocks noChangeArrowheads="1"/>
          </p:cNvSpPr>
          <p:nvPr/>
        </p:nvSpPr>
        <p:spPr bwMode="auto">
          <a:xfrm>
            <a:off x="5187950" y="484585"/>
            <a:ext cx="869950" cy="408384"/>
          </a:xfrm>
          <a:prstGeom prst="chevron">
            <a:avLst>
              <a:gd name="adj" fmla="val 21635"/>
            </a:avLst>
          </a:prstGeom>
          <a:gradFill rotWithShape="1">
            <a:gsLst>
              <a:gs pos="0">
                <a:srgbClr val="84B0DC"/>
              </a:gs>
              <a:gs pos="50000">
                <a:srgbClr val="99CCFF"/>
              </a:gs>
              <a:gs pos="100000">
                <a:srgbClr val="84B0DC"/>
              </a:gs>
            </a:gsLst>
            <a:lin ang="5400000" scaled="1"/>
          </a:gradFill>
          <a:ln w="9525">
            <a:solidFill>
              <a:schemeClr val="tx1"/>
            </a:solidFill>
            <a:miter lim="800000"/>
            <a:headEnd/>
            <a:tailEnd/>
          </a:ln>
        </p:spPr>
        <p:txBody>
          <a:bodyPr wrap="none" lIns="81643" tIns="40821" rIns="81643" bIns="40821" anchor="ctr"/>
          <a:lstStyle/>
          <a:p>
            <a:pPr algn="ctr"/>
            <a:r>
              <a:rPr lang="en-US" sz="800">
                <a:solidFill>
                  <a:prstClr val="black"/>
                </a:solidFill>
              </a:rPr>
              <a:t>  Purpose &amp;</a:t>
            </a:r>
          </a:p>
          <a:p>
            <a:pPr algn="ctr"/>
            <a:r>
              <a:rPr lang="en-US" sz="800">
                <a:solidFill>
                  <a:prstClr val="black"/>
                </a:solidFill>
              </a:rPr>
              <a:t>  Outcomes</a:t>
            </a:r>
          </a:p>
        </p:txBody>
      </p:sp>
    </p:spTree>
    <p:extLst>
      <p:ext uri="{BB962C8B-B14F-4D97-AF65-F5344CB8AC3E}">
        <p14:creationId xmlns:p14="http://schemas.microsoft.com/office/powerpoint/2010/main" val="66679101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6" name="Rectangle 7"/>
          <p:cNvSpPr>
            <a:spLocks noChangeArrowheads="1"/>
          </p:cNvSpPr>
          <p:nvPr/>
        </p:nvSpPr>
        <p:spPr bwMode="auto">
          <a:xfrm>
            <a:off x="152400" y="57150"/>
            <a:ext cx="8686800" cy="514350"/>
          </a:xfrm>
          <a:prstGeom prst="rect">
            <a:avLst/>
          </a:prstGeom>
          <a:noFill/>
          <a:ln w="9525">
            <a:noFill/>
            <a:miter lim="800000"/>
            <a:headEnd/>
            <a:tailEnd/>
          </a:ln>
        </p:spPr>
        <p:txBody>
          <a:bodyPr lIns="81643" tIns="40821" rIns="81643" bIns="40821" anchor="ctr"/>
          <a:lstStyle/>
          <a:p>
            <a:r>
              <a:rPr lang="en-US" sz="2100" b="1" dirty="0">
                <a:solidFill>
                  <a:srgbClr val="C00000"/>
                </a:solidFill>
                <a:latin typeface="Arial" panose="020B0604020202020204" pitchFamily="34" charset="0"/>
                <a:cs typeface="Arial" panose="020B0604020202020204" pitchFamily="34" charset="0"/>
              </a:rPr>
              <a:t>The Data Foundation Plan</a:t>
            </a:r>
          </a:p>
          <a:p>
            <a:r>
              <a:rPr lang="en-US" sz="2100" b="1" dirty="0">
                <a:solidFill>
                  <a:srgbClr val="C00000"/>
                </a:solidFill>
                <a:latin typeface="Arial" panose="020B0604020202020204" pitchFamily="34" charset="0"/>
                <a:cs typeface="Arial" panose="020B0604020202020204" pitchFamily="34" charset="0"/>
              </a:rPr>
              <a:t>Process Dependencies</a:t>
            </a:r>
          </a:p>
        </p:txBody>
      </p:sp>
      <p:sp>
        <p:nvSpPr>
          <p:cNvPr id="74778" name="Rectangle 48"/>
          <p:cNvSpPr>
            <a:spLocks noChangeArrowheads="1"/>
          </p:cNvSpPr>
          <p:nvPr/>
        </p:nvSpPr>
        <p:spPr bwMode="auto">
          <a:xfrm>
            <a:off x="5923455" y="4914900"/>
            <a:ext cx="1560307" cy="236328"/>
          </a:xfrm>
          <a:prstGeom prst="rect">
            <a:avLst/>
          </a:prstGeom>
          <a:noFill/>
          <a:ln w="9525">
            <a:noFill/>
            <a:miter lim="800000"/>
            <a:headEnd/>
            <a:tailEnd/>
          </a:ln>
        </p:spPr>
        <p:txBody>
          <a:bodyPr wrap="none" lIns="81643" tIns="40821" rIns="81643" bIns="40821">
            <a:spAutoFit/>
          </a:bodyPr>
          <a:lstStyle/>
          <a:p>
            <a:pPr algn="ctr" eaLnBrk="0" hangingPunct="0">
              <a:spcBef>
                <a:spcPct val="20000"/>
              </a:spcBef>
              <a:buClr>
                <a:srgbClr val="FE9B03"/>
              </a:buClr>
              <a:buSzPct val="100000"/>
            </a:pPr>
            <a:r>
              <a:rPr lang="en-US" sz="1000" b="1" i="1" dirty="0">
                <a:solidFill>
                  <a:srgbClr val="1F497D"/>
                </a:solidFill>
              </a:rPr>
              <a:t>Daily Update Meetings</a:t>
            </a:r>
          </a:p>
        </p:txBody>
      </p:sp>
      <p:sp>
        <p:nvSpPr>
          <p:cNvPr id="32" name="Text Box 43"/>
          <p:cNvSpPr txBox="1">
            <a:spLocks noChangeArrowheads="1"/>
          </p:cNvSpPr>
          <p:nvPr/>
        </p:nvSpPr>
        <p:spPr bwMode="auto">
          <a:xfrm>
            <a:off x="4259786" y="438227"/>
            <a:ext cx="376778"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JAN</a:t>
            </a:r>
            <a:endParaRPr lang="en-US" sz="1700" b="1" baseline="-25000">
              <a:solidFill>
                <a:prstClr val="black"/>
              </a:solidFill>
            </a:endParaRPr>
          </a:p>
        </p:txBody>
      </p:sp>
      <p:sp>
        <p:nvSpPr>
          <p:cNvPr id="33" name="Text Box 44"/>
          <p:cNvSpPr txBox="1">
            <a:spLocks noChangeArrowheads="1"/>
          </p:cNvSpPr>
          <p:nvPr/>
        </p:nvSpPr>
        <p:spPr bwMode="auto">
          <a:xfrm>
            <a:off x="4998971" y="438227"/>
            <a:ext cx="406533"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MAR</a:t>
            </a:r>
            <a:endParaRPr lang="en-US" sz="1700" b="1" baseline="-25000">
              <a:solidFill>
                <a:prstClr val="black"/>
              </a:solidFill>
            </a:endParaRPr>
          </a:p>
        </p:txBody>
      </p:sp>
      <p:sp>
        <p:nvSpPr>
          <p:cNvPr id="34" name="Text Box 45"/>
          <p:cNvSpPr txBox="1">
            <a:spLocks noChangeArrowheads="1"/>
          </p:cNvSpPr>
          <p:nvPr/>
        </p:nvSpPr>
        <p:spPr bwMode="auto">
          <a:xfrm>
            <a:off x="4629674" y="438227"/>
            <a:ext cx="376778"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FEB</a:t>
            </a:r>
            <a:endParaRPr lang="en-US" sz="1700" b="1" baseline="-25000">
              <a:solidFill>
                <a:prstClr val="black"/>
              </a:solidFill>
            </a:endParaRPr>
          </a:p>
        </p:txBody>
      </p:sp>
      <p:sp>
        <p:nvSpPr>
          <p:cNvPr id="35" name="Text Box 46"/>
          <p:cNvSpPr txBox="1">
            <a:spLocks noChangeArrowheads="1"/>
          </p:cNvSpPr>
          <p:nvPr/>
        </p:nvSpPr>
        <p:spPr bwMode="auto">
          <a:xfrm>
            <a:off x="5400100" y="438227"/>
            <a:ext cx="388500"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APR</a:t>
            </a:r>
            <a:endParaRPr lang="en-US" sz="1700" b="1" baseline="-25000">
              <a:solidFill>
                <a:prstClr val="black"/>
              </a:solidFill>
            </a:endParaRPr>
          </a:p>
        </p:txBody>
      </p:sp>
      <p:sp>
        <p:nvSpPr>
          <p:cNvPr id="36" name="Text Box 47"/>
          <p:cNvSpPr txBox="1">
            <a:spLocks noChangeArrowheads="1"/>
          </p:cNvSpPr>
          <p:nvPr/>
        </p:nvSpPr>
        <p:spPr bwMode="auto">
          <a:xfrm>
            <a:off x="6174311" y="438227"/>
            <a:ext cx="376778"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JUN</a:t>
            </a:r>
            <a:endParaRPr lang="en-US" sz="1700" b="1" baseline="-25000">
              <a:solidFill>
                <a:prstClr val="black"/>
              </a:solidFill>
            </a:endParaRPr>
          </a:p>
        </p:txBody>
      </p:sp>
      <p:sp>
        <p:nvSpPr>
          <p:cNvPr id="37" name="Text Box 48"/>
          <p:cNvSpPr txBox="1">
            <a:spLocks noChangeArrowheads="1"/>
          </p:cNvSpPr>
          <p:nvPr/>
        </p:nvSpPr>
        <p:spPr bwMode="auto">
          <a:xfrm>
            <a:off x="5781589" y="438227"/>
            <a:ext cx="400221"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MAY</a:t>
            </a:r>
            <a:endParaRPr lang="en-US" sz="1700" b="1" baseline="-25000">
              <a:solidFill>
                <a:prstClr val="black"/>
              </a:solidFill>
            </a:endParaRPr>
          </a:p>
        </p:txBody>
      </p:sp>
      <p:sp>
        <p:nvSpPr>
          <p:cNvPr id="38" name="Text Box 49"/>
          <p:cNvSpPr txBox="1">
            <a:spLocks noChangeArrowheads="1"/>
          </p:cNvSpPr>
          <p:nvPr/>
        </p:nvSpPr>
        <p:spPr bwMode="auto">
          <a:xfrm>
            <a:off x="6543710" y="438227"/>
            <a:ext cx="365055"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JUL</a:t>
            </a:r>
            <a:endParaRPr lang="en-US" sz="1700" b="1" baseline="-25000">
              <a:solidFill>
                <a:prstClr val="black"/>
              </a:solidFill>
            </a:endParaRPr>
          </a:p>
        </p:txBody>
      </p:sp>
      <p:sp>
        <p:nvSpPr>
          <p:cNvPr id="39" name="Text Box 50"/>
          <p:cNvSpPr txBox="1">
            <a:spLocks noChangeArrowheads="1"/>
          </p:cNvSpPr>
          <p:nvPr/>
        </p:nvSpPr>
        <p:spPr bwMode="auto">
          <a:xfrm>
            <a:off x="7293950" y="438227"/>
            <a:ext cx="375876"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SEP</a:t>
            </a:r>
            <a:endParaRPr lang="en-US" sz="1700" b="1" baseline="-25000">
              <a:solidFill>
                <a:prstClr val="black"/>
              </a:solidFill>
            </a:endParaRPr>
          </a:p>
        </p:txBody>
      </p:sp>
      <p:sp>
        <p:nvSpPr>
          <p:cNvPr id="40" name="Text Box 51"/>
          <p:cNvSpPr txBox="1">
            <a:spLocks noChangeArrowheads="1"/>
          </p:cNvSpPr>
          <p:nvPr/>
        </p:nvSpPr>
        <p:spPr bwMode="auto">
          <a:xfrm>
            <a:off x="6900777" y="438227"/>
            <a:ext cx="400221"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AUG</a:t>
            </a:r>
          </a:p>
        </p:txBody>
      </p:sp>
      <p:sp>
        <p:nvSpPr>
          <p:cNvPr id="41" name="Text Box 52"/>
          <p:cNvSpPr txBox="1">
            <a:spLocks noChangeArrowheads="1"/>
          </p:cNvSpPr>
          <p:nvPr/>
        </p:nvSpPr>
        <p:spPr bwMode="auto">
          <a:xfrm>
            <a:off x="7663875" y="438227"/>
            <a:ext cx="388500"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OCT</a:t>
            </a:r>
            <a:endParaRPr lang="en-US" sz="1700" b="1" baseline="-25000">
              <a:solidFill>
                <a:prstClr val="black"/>
              </a:solidFill>
            </a:endParaRPr>
          </a:p>
        </p:txBody>
      </p:sp>
      <p:sp>
        <p:nvSpPr>
          <p:cNvPr id="42" name="Text Box 53"/>
          <p:cNvSpPr txBox="1">
            <a:spLocks noChangeArrowheads="1"/>
          </p:cNvSpPr>
          <p:nvPr/>
        </p:nvSpPr>
        <p:spPr bwMode="auto">
          <a:xfrm>
            <a:off x="8045345" y="438227"/>
            <a:ext cx="393910"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NOV</a:t>
            </a:r>
            <a:endParaRPr lang="en-US" sz="1700" b="1" baseline="-25000">
              <a:solidFill>
                <a:prstClr val="black"/>
              </a:solidFill>
            </a:endParaRPr>
          </a:p>
        </p:txBody>
      </p:sp>
      <p:sp>
        <p:nvSpPr>
          <p:cNvPr id="43" name="Text Box 55"/>
          <p:cNvSpPr txBox="1">
            <a:spLocks noChangeArrowheads="1"/>
          </p:cNvSpPr>
          <p:nvPr/>
        </p:nvSpPr>
        <p:spPr bwMode="auto">
          <a:xfrm>
            <a:off x="8432225" y="438227"/>
            <a:ext cx="388500"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DEC</a:t>
            </a:r>
            <a:endParaRPr lang="en-US" sz="1700" b="1" baseline="-25000">
              <a:solidFill>
                <a:prstClr val="black"/>
              </a:solidFill>
            </a:endParaRPr>
          </a:p>
        </p:txBody>
      </p:sp>
      <p:sp>
        <p:nvSpPr>
          <p:cNvPr id="44" name="KMA761645"/>
          <p:cNvSpPr>
            <a:spLocks noChangeArrowheads="1"/>
          </p:cNvSpPr>
          <p:nvPr>
            <p:custDataLst>
              <p:tags r:id="rId1"/>
            </p:custDataLst>
          </p:nvPr>
        </p:nvSpPr>
        <p:spPr bwMode="auto">
          <a:xfrm>
            <a:off x="0" y="699574"/>
            <a:ext cx="4267200" cy="4071938"/>
          </a:xfrm>
          <a:prstGeom prst="rect">
            <a:avLst/>
          </a:prstGeom>
          <a:noFill/>
          <a:ln w="9525">
            <a:noFill/>
            <a:miter lim="800000"/>
            <a:headEnd/>
            <a:tailEnd/>
          </a:ln>
        </p:spPr>
        <p:txBody>
          <a:bodyPr lIns="45483" tIns="41101" rIns="45483" bIns="41101"/>
          <a:lstStyle/>
          <a:p>
            <a:pPr marL="113393" indent="-113393" defTabSz="909977">
              <a:lnSpc>
                <a:spcPct val="90000"/>
              </a:lnSpc>
              <a:spcBef>
                <a:spcPct val="20000"/>
              </a:spcBef>
              <a:buSzPct val="125000"/>
              <a:buFont typeface="Wingdings" pitchFamily="2" charset="2"/>
              <a:buChar char="§"/>
            </a:pPr>
            <a:r>
              <a:rPr lang="en-US" sz="1000" b="1" dirty="0"/>
              <a:t> Run the Business:  2-3 months</a:t>
            </a:r>
          </a:p>
          <a:p>
            <a:pPr marL="663348" lvl="1" indent="-255134" defTabSz="909977">
              <a:lnSpc>
                <a:spcPct val="90000"/>
              </a:lnSpc>
              <a:spcBef>
                <a:spcPct val="20000"/>
              </a:spcBef>
              <a:buSzPct val="125000"/>
              <a:buFont typeface="Wingdings" pitchFamily="2" charset="2"/>
              <a:buChar char="§"/>
            </a:pPr>
            <a:r>
              <a:rPr lang="en-US" sz="800" dirty="0"/>
              <a:t>Centralize data intake into one process</a:t>
            </a:r>
          </a:p>
          <a:p>
            <a:pPr marL="663348" lvl="1" indent="-255134" defTabSz="909977">
              <a:lnSpc>
                <a:spcPct val="90000"/>
              </a:lnSpc>
              <a:spcBef>
                <a:spcPct val="20000"/>
              </a:spcBef>
              <a:buSzPct val="125000"/>
              <a:buFont typeface="Wingdings" pitchFamily="2" charset="2"/>
              <a:buChar char="§"/>
            </a:pPr>
            <a:r>
              <a:rPr lang="en-US" sz="800" dirty="0"/>
              <a:t>Set up a global data governance board</a:t>
            </a:r>
          </a:p>
          <a:p>
            <a:pPr marL="663348" lvl="1" indent="-255134" defTabSz="909977">
              <a:lnSpc>
                <a:spcPct val="90000"/>
              </a:lnSpc>
              <a:spcBef>
                <a:spcPct val="20000"/>
              </a:spcBef>
              <a:buSzPct val="125000"/>
              <a:buFont typeface="Wingdings" pitchFamily="2" charset="2"/>
              <a:buChar char="§"/>
            </a:pPr>
            <a:r>
              <a:rPr lang="en-US" sz="800" dirty="0"/>
              <a:t>Optimize our current infrastructure</a:t>
            </a:r>
          </a:p>
          <a:p>
            <a:pPr marL="663348" lvl="1" indent="-255134" defTabSz="909977">
              <a:lnSpc>
                <a:spcPct val="90000"/>
              </a:lnSpc>
              <a:spcBef>
                <a:spcPct val="20000"/>
              </a:spcBef>
              <a:buSzPct val="125000"/>
              <a:buFont typeface="Wingdings" pitchFamily="2" charset="2"/>
              <a:buChar char="§"/>
            </a:pPr>
            <a:r>
              <a:rPr lang="en-US" sz="800" dirty="0"/>
              <a:t>Outsource the migration work to the </a:t>
            </a:r>
            <a:r>
              <a:rPr lang="en-US" sz="800" dirty="0" err="1"/>
              <a:t>dev</a:t>
            </a:r>
            <a:r>
              <a:rPr lang="en-US" sz="800" dirty="0"/>
              <a:t> </a:t>
            </a:r>
            <a:r>
              <a:rPr lang="en-US" sz="800" dirty="0" err="1"/>
              <a:t>ctr</a:t>
            </a:r>
            <a:endParaRPr lang="en-US" sz="800" dirty="0"/>
          </a:p>
          <a:p>
            <a:pPr marL="663348" lvl="1" indent="-255134" defTabSz="909977">
              <a:lnSpc>
                <a:spcPct val="90000"/>
              </a:lnSpc>
              <a:spcBef>
                <a:spcPct val="20000"/>
              </a:spcBef>
              <a:buSzPct val="125000"/>
              <a:buFont typeface="Wingdings" pitchFamily="2" charset="2"/>
              <a:buChar char="§"/>
            </a:pPr>
            <a:r>
              <a:rPr lang="en-US" sz="800" dirty="0"/>
              <a:t>Outsource any other legacy work</a:t>
            </a:r>
          </a:p>
          <a:p>
            <a:pPr marL="663348" lvl="1" indent="-255134" defTabSz="909977">
              <a:lnSpc>
                <a:spcPct val="90000"/>
              </a:lnSpc>
              <a:spcBef>
                <a:spcPct val="20000"/>
              </a:spcBef>
              <a:buSzPct val="125000"/>
              <a:buFont typeface="Wingdings" pitchFamily="2" charset="2"/>
              <a:buChar char="§"/>
            </a:pPr>
            <a:r>
              <a:rPr lang="en-US" sz="800" dirty="0"/>
              <a:t>Identify reports to </a:t>
            </a:r>
            <a:r>
              <a:rPr lang="en-US" sz="800" dirty="0" smtClean="0"/>
              <a:t>EOL</a:t>
            </a:r>
            <a:endParaRPr lang="en-US" sz="1000" dirty="0"/>
          </a:p>
          <a:p>
            <a:pPr marL="113393" indent="-113393" defTabSz="909977">
              <a:lnSpc>
                <a:spcPct val="90000"/>
              </a:lnSpc>
              <a:spcBef>
                <a:spcPct val="20000"/>
              </a:spcBef>
              <a:buSzPct val="125000"/>
              <a:buFont typeface="Wingdings" pitchFamily="2" charset="2"/>
              <a:buChar char="§"/>
            </a:pPr>
            <a:r>
              <a:rPr lang="en-US" sz="1000" b="1" dirty="0"/>
              <a:t> Run the Business:  4-6 months</a:t>
            </a:r>
          </a:p>
          <a:p>
            <a:pPr marL="663348" lvl="1" indent="-255134" defTabSz="909977">
              <a:lnSpc>
                <a:spcPct val="90000"/>
              </a:lnSpc>
              <a:spcBef>
                <a:spcPct val="20000"/>
              </a:spcBef>
              <a:buSzPct val="125000"/>
              <a:buFont typeface="Wingdings" pitchFamily="2" charset="2"/>
              <a:buChar char="§"/>
            </a:pPr>
            <a:r>
              <a:rPr lang="en-US" sz="800" dirty="0">
                <a:solidFill>
                  <a:prstClr val="black"/>
                </a:solidFill>
              </a:rPr>
              <a:t>Define business logic for critical business metrics (DHR,DCR, Churn, Rated Usage, Uptime, Net Revenue, </a:t>
            </a:r>
            <a:r>
              <a:rPr lang="en-US" sz="800" dirty="0" err="1">
                <a:solidFill>
                  <a:prstClr val="black"/>
                </a:solidFill>
              </a:rPr>
              <a:t>etc</a:t>
            </a:r>
            <a:r>
              <a:rPr lang="en-US" sz="800" dirty="0">
                <a:solidFill>
                  <a:prstClr val="black"/>
                </a:solidFill>
              </a:rPr>
              <a:t>)</a:t>
            </a:r>
          </a:p>
          <a:p>
            <a:pPr marL="663348" lvl="1" indent="-255134" defTabSz="909977">
              <a:lnSpc>
                <a:spcPct val="90000"/>
              </a:lnSpc>
              <a:spcBef>
                <a:spcPct val="20000"/>
              </a:spcBef>
              <a:buSzPct val="125000"/>
              <a:buFont typeface="Wingdings" pitchFamily="2" charset="2"/>
              <a:buChar char="§"/>
            </a:pPr>
            <a:r>
              <a:rPr lang="en-US" sz="800" dirty="0">
                <a:solidFill>
                  <a:prstClr val="black"/>
                </a:solidFill>
              </a:rPr>
              <a:t>Set up a logic committee to help define and uphold critical business </a:t>
            </a:r>
            <a:r>
              <a:rPr lang="en-US" sz="800" dirty="0" smtClean="0">
                <a:solidFill>
                  <a:prstClr val="black"/>
                </a:solidFill>
              </a:rPr>
              <a:t>metrics</a:t>
            </a:r>
            <a:endParaRPr lang="en-US" sz="800" dirty="0"/>
          </a:p>
          <a:p>
            <a:pPr marL="113393" indent="-113393" defTabSz="909977">
              <a:lnSpc>
                <a:spcPct val="90000"/>
              </a:lnSpc>
              <a:spcBef>
                <a:spcPct val="20000"/>
              </a:spcBef>
              <a:buSzPct val="125000"/>
              <a:buFont typeface="Wingdings" pitchFamily="2" charset="2"/>
              <a:buChar char="§"/>
            </a:pPr>
            <a:r>
              <a:rPr lang="en-US" sz="1000" b="1" dirty="0"/>
              <a:t>Build the Foundation:  9 months</a:t>
            </a:r>
          </a:p>
          <a:p>
            <a:pPr marL="663348" lvl="1" indent="-255134" defTabSz="909977">
              <a:lnSpc>
                <a:spcPct val="90000"/>
              </a:lnSpc>
              <a:spcBef>
                <a:spcPct val="20000"/>
              </a:spcBef>
              <a:buSzPct val="125000"/>
              <a:buFont typeface="Wingdings" pitchFamily="2" charset="2"/>
              <a:buChar char="§"/>
            </a:pPr>
            <a:r>
              <a:rPr lang="en-US" sz="800" dirty="0" err="1"/>
              <a:t>Stablize</a:t>
            </a:r>
            <a:r>
              <a:rPr lang="en-US" sz="800" dirty="0"/>
              <a:t> our existing environment</a:t>
            </a:r>
          </a:p>
          <a:p>
            <a:pPr marL="663348" lvl="1" indent="-255134" defTabSz="909977">
              <a:lnSpc>
                <a:spcPct val="90000"/>
              </a:lnSpc>
              <a:spcBef>
                <a:spcPct val="20000"/>
              </a:spcBef>
              <a:buSzPct val="125000"/>
              <a:buFont typeface="Wingdings" pitchFamily="2" charset="2"/>
              <a:buChar char="§"/>
            </a:pPr>
            <a:r>
              <a:rPr lang="en-US" sz="800" dirty="0"/>
              <a:t>Stand up a </a:t>
            </a:r>
            <a:r>
              <a:rPr lang="en-US" sz="800" dirty="0" err="1"/>
              <a:t>postgre</a:t>
            </a:r>
            <a:r>
              <a:rPr lang="en-US" sz="800" dirty="0"/>
              <a:t> cluster with best practices</a:t>
            </a:r>
          </a:p>
          <a:p>
            <a:pPr marL="663348" lvl="1" indent="-255134" defTabSz="909977">
              <a:lnSpc>
                <a:spcPct val="90000"/>
              </a:lnSpc>
              <a:spcBef>
                <a:spcPct val="20000"/>
              </a:spcBef>
              <a:buSzPct val="125000"/>
              <a:buFont typeface="Wingdings" pitchFamily="2" charset="2"/>
              <a:buChar char="§"/>
            </a:pPr>
            <a:r>
              <a:rPr lang="en-US" sz="800" dirty="0"/>
              <a:t>Integrate UK cloud cube and Billing Events</a:t>
            </a:r>
          </a:p>
          <a:p>
            <a:pPr marL="663348" lvl="1" indent="-255134" defTabSz="909977">
              <a:lnSpc>
                <a:spcPct val="90000"/>
              </a:lnSpc>
              <a:spcBef>
                <a:spcPct val="20000"/>
              </a:spcBef>
              <a:buSzPct val="125000"/>
              <a:buFont typeface="Wingdings" pitchFamily="2" charset="2"/>
              <a:buChar char="§"/>
            </a:pPr>
            <a:r>
              <a:rPr lang="en-US" sz="800" dirty="0"/>
              <a:t>ETL data from ODS source systems</a:t>
            </a:r>
          </a:p>
          <a:p>
            <a:pPr marL="663348" lvl="1" indent="-255134" defTabSz="909977">
              <a:lnSpc>
                <a:spcPct val="90000"/>
              </a:lnSpc>
              <a:spcBef>
                <a:spcPct val="20000"/>
              </a:spcBef>
              <a:buSzPct val="125000"/>
              <a:buFont typeface="Wingdings" pitchFamily="2" charset="2"/>
              <a:buChar char="§"/>
            </a:pPr>
            <a:r>
              <a:rPr lang="en-US" sz="800" dirty="0"/>
              <a:t>Develop a </a:t>
            </a:r>
            <a:r>
              <a:rPr lang="en-US" sz="800" dirty="0" err="1"/>
              <a:t>decomm</a:t>
            </a:r>
            <a:r>
              <a:rPr lang="en-US" sz="800" dirty="0"/>
              <a:t> plan for the ODS environment</a:t>
            </a:r>
          </a:p>
          <a:p>
            <a:pPr marL="663348" lvl="1" indent="-255134" defTabSz="909977">
              <a:lnSpc>
                <a:spcPct val="90000"/>
              </a:lnSpc>
              <a:spcBef>
                <a:spcPct val="20000"/>
              </a:spcBef>
              <a:buSzPct val="125000"/>
              <a:buFont typeface="Wingdings" pitchFamily="2" charset="2"/>
              <a:buChar char="§"/>
            </a:pPr>
            <a:r>
              <a:rPr lang="en-US" sz="800" dirty="0"/>
              <a:t>Re-map the Net Revenue Tracker to the new Events Source</a:t>
            </a:r>
          </a:p>
          <a:p>
            <a:pPr marL="663348" lvl="1" indent="-255134" defTabSz="909977">
              <a:lnSpc>
                <a:spcPct val="90000"/>
              </a:lnSpc>
              <a:spcBef>
                <a:spcPct val="20000"/>
              </a:spcBef>
              <a:buSzPct val="125000"/>
              <a:buFont typeface="Wingdings" pitchFamily="2" charset="2"/>
              <a:buChar char="§"/>
            </a:pPr>
            <a:r>
              <a:rPr lang="en-US" sz="800" dirty="0"/>
              <a:t>Leverage the UK self-service excel model</a:t>
            </a:r>
          </a:p>
          <a:p>
            <a:pPr marL="663348" lvl="1" indent="-255134" defTabSz="909977">
              <a:lnSpc>
                <a:spcPct val="90000"/>
              </a:lnSpc>
              <a:spcBef>
                <a:spcPct val="20000"/>
              </a:spcBef>
              <a:buSzPct val="125000"/>
              <a:buFont typeface="Wingdings" pitchFamily="2" charset="2"/>
              <a:buChar char="§"/>
            </a:pPr>
            <a:r>
              <a:rPr lang="en-US" sz="800" dirty="0"/>
              <a:t>Leverage this model moving forward to address dataset around Ticketing, Customers, Monitoring/</a:t>
            </a:r>
            <a:r>
              <a:rPr lang="en-US" sz="800" dirty="0" smtClean="0"/>
              <a:t>Ticketing</a:t>
            </a:r>
            <a:endParaRPr lang="en-US" sz="1000" dirty="0" smtClean="0"/>
          </a:p>
          <a:p>
            <a:pPr marL="113393" indent="-113393" defTabSz="909977">
              <a:lnSpc>
                <a:spcPct val="90000"/>
              </a:lnSpc>
              <a:spcBef>
                <a:spcPct val="20000"/>
              </a:spcBef>
              <a:buSzPct val="125000"/>
              <a:buFont typeface="Wingdings" pitchFamily="2" charset="2"/>
              <a:buChar char="§"/>
            </a:pPr>
            <a:r>
              <a:rPr lang="en-US" sz="1000" b="1" dirty="0" smtClean="0"/>
              <a:t> </a:t>
            </a:r>
            <a:r>
              <a:rPr lang="en-US" sz="1000" b="1" dirty="0"/>
              <a:t>Build the Foundation:  1 to 1.5 years</a:t>
            </a:r>
          </a:p>
          <a:p>
            <a:pPr marL="663348" lvl="1" indent="-255134" defTabSz="909977">
              <a:lnSpc>
                <a:spcPct val="90000"/>
              </a:lnSpc>
              <a:spcBef>
                <a:spcPct val="20000"/>
              </a:spcBef>
              <a:buSzPct val="125000"/>
              <a:buFont typeface="Wingdings" pitchFamily="2" charset="2"/>
              <a:buChar char="§"/>
            </a:pPr>
            <a:r>
              <a:rPr lang="en-US" sz="800" dirty="0">
                <a:solidFill>
                  <a:prstClr val="black"/>
                </a:solidFill>
              </a:rPr>
              <a:t>Define consumption standards for source systems</a:t>
            </a:r>
          </a:p>
          <a:p>
            <a:pPr marL="663348" lvl="1" indent="-255134" defTabSz="909977">
              <a:lnSpc>
                <a:spcPct val="90000"/>
              </a:lnSpc>
              <a:spcBef>
                <a:spcPct val="20000"/>
              </a:spcBef>
              <a:buSzPct val="125000"/>
              <a:buFont typeface="Wingdings" pitchFamily="2" charset="2"/>
              <a:buChar char="§"/>
            </a:pPr>
            <a:r>
              <a:rPr lang="en-US" sz="800" dirty="0">
                <a:solidFill>
                  <a:prstClr val="black"/>
                </a:solidFill>
              </a:rPr>
              <a:t>Develop a messaging system for non-billing events</a:t>
            </a:r>
          </a:p>
          <a:p>
            <a:pPr marL="663348" lvl="1" indent="-255134" defTabSz="909977">
              <a:lnSpc>
                <a:spcPct val="90000"/>
              </a:lnSpc>
              <a:spcBef>
                <a:spcPct val="20000"/>
              </a:spcBef>
              <a:buSzPct val="125000"/>
              <a:buFont typeface="Wingdings" pitchFamily="2" charset="2"/>
              <a:buChar char="§"/>
            </a:pPr>
            <a:r>
              <a:rPr lang="en-US" sz="800" dirty="0">
                <a:solidFill>
                  <a:prstClr val="black"/>
                </a:solidFill>
              </a:rPr>
              <a:t>Assemble small SWAT teams to track down 80 source systems</a:t>
            </a:r>
          </a:p>
          <a:p>
            <a:pPr marL="663348" lvl="1" indent="-255134" defTabSz="909977">
              <a:lnSpc>
                <a:spcPct val="90000"/>
              </a:lnSpc>
              <a:spcBef>
                <a:spcPct val="20000"/>
              </a:spcBef>
              <a:buSzPct val="125000"/>
              <a:buFont typeface="Wingdings" pitchFamily="2" charset="2"/>
              <a:buChar char="§"/>
            </a:pPr>
            <a:r>
              <a:rPr lang="en-US" sz="800" dirty="0">
                <a:solidFill>
                  <a:prstClr val="black"/>
                </a:solidFill>
              </a:rPr>
              <a:t>Take an ODS which has medium usage and migrate those events through the </a:t>
            </a:r>
            <a:r>
              <a:rPr lang="en-US" sz="800" dirty="0" smtClean="0">
                <a:solidFill>
                  <a:prstClr val="black"/>
                </a:solidFill>
              </a:rPr>
              <a:t>Ingest API</a:t>
            </a:r>
            <a:endParaRPr lang="en-US" sz="800" dirty="0">
              <a:solidFill>
                <a:prstClr val="black"/>
              </a:solidFill>
            </a:endParaRPr>
          </a:p>
          <a:p>
            <a:pPr marL="663348" lvl="1" indent="-255134" defTabSz="909977">
              <a:lnSpc>
                <a:spcPct val="90000"/>
              </a:lnSpc>
              <a:spcBef>
                <a:spcPct val="20000"/>
              </a:spcBef>
              <a:buSzPct val="125000"/>
              <a:buFont typeface="Wingdings" pitchFamily="2" charset="2"/>
              <a:buChar char="§"/>
            </a:pPr>
            <a:r>
              <a:rPr lang="en-US" sz="800" dirty="0">
                <a:solidFill>
                  <a:prstClr val="black"/>
                </a:solidFill>
              </a:rPr>
              <a:t>Migrate a star schema to enable the integration of any new data and/or re-design take amore generalized approach</a:t>
            </a:r>
          </a:p>
          <a:p>
            <a:pPr marL="663348" lvl="1" indent="-255134" defTabSz="909977">
              <a:lnSpc>
                <a:spcPct val="90000"/>
              </a:lnSpc>
              <a:spcBef>
                <a:spcPct val="20000"/>
              </a:spcBef>
              <a:buSzPct val="125000"/>
              <a:buFont typeface="Wingdings" pitchFamily="2" charset="2"/>
              <a:buChar char="§"/>
            </a:pPr>
            <a:r>
              <a:rPr lang="en-US" sz="800" dirty="0" smtClean="0">
                <a:solidFill>
                  <a:prstClr val="black"/>
                </a:solidFill>
              </a:rPr>
              <a:t>identify </a:t>
            </a:r>
            <a:r>
              <a:rPr lang="en-US" sz="800" dirty="0">
                <a:solidFill>
                  <a:prstClr val="black"/>
                </a:solidFill>
              </a:rPr>
              <a:t>the message system as the new source</a:t>
            </a:r>
          </a:p>
          <a:p>
            <a:pPr marL="663348" lvl="1" indent="-255134" defTabSz="909977">
              <a:lnSpc>
                <a:spcPct val="90000"/>
              </a:lnSpc>
              <a:spcBef>
                <a:spcPct val="20000"/>
              </a:spcBef>
              <a:buSzPct val="125000"/>
              <a:buFont typeface="Wingdings" pitchFamily="2" charset="2"/>
              <a:buChar char="§"/>
            </a:pPr>
            <a:r>
              <a:rPr lang="en-US" sz="800" dirty="0">
                <a:solidFill>
                  <a:prstClr val="black"/>
                </a:solidFill>
              </a:rPr>
              <a:t>Rinse and repeat for all ODS </a:t>
            </a:r>
            <a:r>
              <a:rPr lang="en-US" sz="800" dirty="0" smtClean="0">
                <a:solidFill>
                  <a:prstClr val="black"/>
                </a:solidFill>
              </a:rPr>
              <a:t>environments</a:t>
            </a:r>
            <a:endParaRPr lang="en-US" sz="1000" b="1" dirty="0"/>
          </a:p>
          <a:p>
            <a:pPr defTabSz="909977">
              <a:lnSpc>
                <a:spcPct val="90000"/>
              </a:lnSpc>
              <a:spcBef>
                <a:spcPct val="20000"/>
              </a:spcBef>
              <a:buSzPct val="125000"/>
            </a:pPr>
            <a:endParaRPr lang="en-US" sz="1000" dirty="0"/>
          </a:p>
          <a:p>
            <a:pPr lvl="1" defTabSz="909977">
              <a:lnSpc>
                <a:spcPct val="90000"/>
              </a:lnSpc>
              <a:spcBef>
                <a:spcPct val="20000"/>
              </a:spcBef>
              <a:buSzPct val="125000"/>
            </a:pPr>
            <a:endParaRPr lang="en-US" sz="1000" dirty="0"/>
          </a:p>
          <a:p>
            <a:pPr marL="663348" lvl="1" indent="-255134" defTabSz="909977">
              <a:lnSpc>
                <a:spcPct val="90000"/>
              </a:lnSpc>
              <a:spcBef>
                <a:spcPct val="20000"/>
              </a:spcBef>
              <a:buSzPct val="125000"/>
              <a:buFont typeface="Wingdings" pitchFamily="2" charset="2"/>
              <a:buChar char="§"/>
            </a:pPr>
            <a:endParaRPr lang="en-US" sz="1000" dirty="0"/>
          </a:p>
          <a:p>
            <a:pPr marL="113393" indent="-113393" defTabSz="909977">
              <a:lnSpc>
                <a:spcPct val="90000"/>
              </a:lnSpc>
              <a:spcBef>
                <a:spcPct val="20000"/>
              </a:spcBef>
              <a:buSzPct val="125000"/>
              <a:buFont typeface="Wingdings" pitchFamily="2" charset="2"/>
              <a:buChar char="§"/>
            </a:pPr>
            <a:endParaRPr lang="en-US" sz="1000" dirty="0"/>
          </a:p>
          <a:p>
            <a:pPr marL="113393" indent="-113393" defTabSz="909977">
              <a:lnSpc>
                <a:spcPct val="90000"/>
              </a:lnSpc>
              <a:spcBef>
                <a:spcPct val="20000"/>
              </a:spcBef>
              <a:buSzPct val="125000"/>
              <a:buFont typeface="Wingdings" pitchFamily="2" charset="2"/>
              <a:buChar char="§"/>
            </a:pPr>
            <a:endParaRPr lang="en-US" sz="1000" dirty="0"/>
          </a:p>
        </p:txBody>
      </p:sp>
      <p:pic>
        <p:nvPicPr>
          <p:cNvPr id="31" name="Picture 39" descr="Calendar 12mo"/>
          <p:cNvPicPr>
            <a:picLocks noChangeAspect="1" noChangeArrowheads="1"/>
          </p:cNvPicPr>
          <p:nvPr/>
        </p:nvPicPr>
        <p:blipFill>
          <a:blip r:embed="rId4" cstate="print"/>
          <a:srcRect/>
          <a:stretch>
            <a:fillRect/>
          </a:stretch>
        </p:blipFill>
        <p:spPr bwMode="auto">
          <a:xfrm>
            <a:off x="4267200" y="514350"/>
            <a:ext cx="4559300" cy="4400550"/>
          </a:xfrm>
          <a:prstGeom prst="rect">
            <a:avLst/>
          </a:prstGeom>
          <a:noFill/>
          <a:ln w="9525">
            <a:noFill/>
            <a:miter lim="800000"/>
            <a:headEnd/>
            <a:tailEnd/>
          </a:ln>
        </p:spPr>
      </p:pic>
      <p:sp>
        <p:nvSpPr>
          <p:cNvPr id="60" name="Text Box 43"/>
          <p:cNvSpPr txBox="1">
            <a:spLocks noChangeArrowheads="1"/>
          </p:cNvSpPr>
          <p:nvPr/>
        </p:nvSpPr>
        <p:spPr bwMode="auto">
          <a:xfrm>
            <a:off x="4259786" y="495377"/>
            <a:ext cx="376778"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JAN</a:t>
            </a:r>
            <a:endParaRPr lang="en-US" sz="1700" b="1" baseline="-25000">
              <a:solidFill>
                <a:prstClr val="black"/>
              </a:solidFill>
            </a:endParaRPr>
          </a:p>
        </p:txBody>
      </p:sp>
      <p:sp>
        <p:nvSpPr>
          <p:cNvPr id="61" name="Text Box 44"/>
          <p:cNvSpPr txBox="1">
            <a:spLocks noChangeArrowheads="1"/>
          </p:cNvSpPr>
          <p:nvPr/>
        </p:nvSpPr>
        <p:spPr bwMode="auto">
          <a:xfrm>
            <a:off x="4998971" y="495377"/>
            <a:ext cx="406533"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MAR</a:t>
            </a:r>
            <a:endParaRPr lang="en-US" sz="1700" b="1" baseline="-25000">
              <a:solidFill>
                <a:prstClr val="black"/>
              </a:solidFill>
            </a:endParaRPr>
          </a:p>
        </p:txBody>
      </p:sp>
      <p:sp>
        <p:nvSpPr>
          <p:cNvPr id="62" name="Text Box 45"/>
          <p:cNvSpPr txBox="1">
            <a:spLocks noChangeArrowheads="1"/>
          </p:cNvSpPr>
          <p:nvPr/>
        </p:nvSpPr>
        <p:spPr bwMode="auto">
          <a:xfrm>
            <a:off x="4629674" y="495377"/>
            <a:ext cx="376778"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FEB</a:t>
            </a:r>
            <a:endParaRPr lang="en-US" sz="1700" b="1" baseline="-25000">
              <a:solidFill>
                <a:prstClr val="black"/>
              </a:solidFill>
            </a:endParaRPr>
          </a:p>
        </p:txBody>
      </p:sp>
      <p:sp>
        <p:nvSpPr>
          <p:cNvPr id="63" name="Text Box 46"/>
          <p:cNvSpPr txBox="1">
            <a:spLocks noChangeArrowheads="1"/>
          </p:cNvSpPr>
          <p:nvPr/>
        </p:nvSpPr>
        <p:spPr bwMode="auto">
          <a:xfrm>
            <a:off x="5400100" y="495377"/>
            <a:ext cx="388500"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APR</a:t>
            </a:r>
            <a:endParaRPr lang="en-US" sz="1700" b="1" baseline="-25000">
              <a:solidFill>
                <a:prstClr val="black"/>
              </a:solidFill>
            </a:endParaRPr>
          </a:p>
        </p:txBody>
      </p:sp>
      <p:sp>
        <p:nvSpPr>
          <p:cNvPr id="64" name="Text Box 47"/>
          <p:cNvSpPr txBox="1">
            <a:spLocks noChangeArrowheads="1"/>
          </p:cNvSpPr>
          <p:nvPr/>
        </p:nvSpPr>
        <p:spPr bwMode="auto">
          <a:xfrm>
            <a:off x="6174311" y="495377"/>
            <a:ext cx="376778"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JUN</a:t>
            </a:r>
            <a:endParaRPr lang="en-US" sz="1700" b="1" baseline="-25000">
              <a:solidFill>
                <a:prstClr val="black"/>
              </a:solidFill>
            </a:endParaRPr>
          </a:p>
        </p:txBody>
      </p:sp>
      <p:sp>
        <p:nvSpPr>
          <p:cNvPr id="65" name="Text Box 48"/>
          <p:cNvSpPr txBox="1">
            <a:spLocks noChangeArrowheads="1"/>
          </p:cNvSpPr>
          <p:nvPr/>
        </p:nvSpPr>
        <p:spPr bwMode="auto">
          <a:xfrm>
            <a:off x="5781589" y="495377"/>
            <a:ext cx="400221"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MAY</a:t>
            </a:r>
            <a:endParaRPr lang="en-US" sz="1700" b="1" baseline="-25000">
              <a:solidFill>
                <a:prstClr val="black"/>
              </a:solidFill>
            </a:endParaRPr>
          </a:p>
        </p:txBody>
      </p:sp>
      <p:sp>
        <p:nvSpPr>
          <p:cNvPr id="66" name="Text Box 49"/>
          <p:cNvSpPr txBox="1">
            <a:spLocks noChangeArrowheads="1"/>
          </p:cNvSpPr>
          <p:nvPr/>
        </p:nvSpPr>
        <p:spPr bwMode="auto">
          <a:xfrm>
            <a:off x="6543710" y="495377"/>
            <a:ext cx="365055"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JUL</a:t>
            </a:r>
            <a:endParaRPr lang="en-US" sz="1700" b="1" baseline="-25000">
              <a:solidFill>
                <a:prstClr val="black"/>
              </a:solidFill>
            </a:endParaRPr>
          </a:p>
        </p:txBody>
      </p:sp>
      <p:sp>
        <p:nvSpPr>
          <p:cNvPr id="67" name="Text Box 50"/>
          <p:cNvSpPr txBox="1">
            <a:spLocks noChangeArrowheads="1"/>
          </p:cNvSpPr>
          <p:nvPr/>
        </p:nvSpPr>
        <p:spPr bwMode="auto">
          <a:xfrm>
            <a:off x="7293950" y="495377"/>
            <a:ext cx="375876"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SEP</a:t>
            </a:r>
            <a:endParaRPr lang="en-US" sz="1700" b="1" baseline="-25000">
              <a:solidFill>
                <a:prstClr val="black"/>
              </a:solidFill>
            </a:endParaRPr>
          </a:p>
        </p:txBody>
      </p:sp>
      <p:sp>
        <p:nvSpPr>
          <p:cNvPr id="68" name="Text Box 51"/>
          <p:cNvSpPr txBox="1">
            <a:spLocks noChangeArrowheads="1"/>
          </p:cNvSpPr>
          <p:nvPr/>
        </p:nvSpPr>
        <p:spPr bwMode="auto">
          <a:xfrm>
            <a:off x="6900777" y="495377"/>
            <a:ext cx="400221"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AUG</a:t>
            </a:r>
          </a:p>
        </p:txBody>
      </p:sp>
      <p:sp>
        <p:nvSpPr>
          <p:cNvPr id="69" name="Text Box 52"/>
          <p:cNvSpPr txBox="1">
            <a:spLocks noChangeArrowheads="1"/>
          </p:cNvSpPr>
          <p:nvPr/>
        </p:nvSpPr>
        <p:spPr bwMode="auto">
          <a:xfrm>
            <a:off x="7663875" y="495377"/>
            <a:ext cx="388500"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OCT</a:t>
            </a:r>
            <a:endParaRPr lang="en-US" sz="1700" b="1" baseline="-25000">
              <a:solidFill>
                <a:prstClr val="black"/>
              </a:solidFill>
            </a:endParaRPr>
          </a:p>
        </p:txBody>
      </p:sp>
      <p:sp>
        <p:nvSpPr>
          <p:cNvPr id="70" name="Text Box 53"/>
          <p:cNvSpPr txBox="1">
            <a:spLocks noChangeArrowheads="1"/>
          </p:cNvSpPr>
          <p:nvPr/>
        </p:nvSpPr>
        <p:spPr bwMode="auto">
          <a:xfrm>
            <a:off x="8045345" y="495377"/>
            <a:ext cx="393910"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NOV</a:t>
            </a:r>
            <a:endParaRPr lang="en-US" sz="1700" b="1" baseline="-25000">
              <a:solidFill>
                <a:prstClr val="black"/>
              </a:solidFill>
            </a:endParaRPr>
          </a:p>
        </p:txBody>
      </p:sp>
      <p:sp>
        <p:nvSpPr>
          <p:cNvPr id="71" name="Text Box 55"/>
          <p:cNvSpPr txBox="1">
            <a:spLocks noChangeArrowheads="1"/>
          </p:cNvSpPr>
          <p:nvPr/>
        </p:nvSpPr>
        <p:spPr bwMode="auto">
          <a:xfrm>
            <a:off x="8432225" y="495377"/>
            <a:ext cx="388500" cy="209397"/>
          </a:xfrm>
          <a:prstGeom prst="rect">
            <a:avLst/>
          </a:prstGeom>
          <a:noFill/>
          <a:ln w="9525">
            <a:noFill/>
            <a:miter lim="800000"/>
            <a:headEnd/>
            <a:tailEnd/>
          </a:ln>
        </p:spPr>
        <p:txBody>
          <a:bodyPr wrap="none" lIns="81643" tIns="40821" rIns="81643" bIns="40821" anchor="ctr">
            <a:spAutoFit/>
          </a:bodyPr>
          <a:lstStyle/>
          <a:p>
            <a:pPr algn="ctr"/>
            <a:r>
              <a:rPr lang="en-US" sz="1200" b="1" baseline="-25000">
                <a:solidFill>
                  <a:srgbClr val="565656"/>
                </a:solidFill>
              </a:rPr>
              <a:t>DEC</a:t>
            </a:r>
            <a:endParaRPr lang="en-US" sz="1700" b="1" baseline="-25000">
              <a:solidFill>
                <a:prstClr val="black"/>
              </a:solidFill>
            </a:endParaRPr>
          </a:p>
        </p:txBody>
      </p:sp>
      <p:sp>
        <p:nvSpPr>
          <p:cNvPr id="72" name="AutoShape 1031"/>
          <p:cNvSpPr>
            <a:spLocks noChangeArrowheads="1"/>
          </p:cNvSpPr>
          <p:nvPr/>
        </p:nvSpPr>
        <p:spPr bwMode="auto">
          <a:xfrm>
            <a:off x="7265987" y="57150"/>
            <a:ext cx="869950" cy="408384"/>
          </a:xfrm>
          <a:prstGeom prst="chevron">
            <a:avLst>
              <a:gd name="adj" fmla="val 21635"/>
            </a:avLst>
          </a:prstGeom>
          <a:gradFill rotWithShape="1">
            <a:gsLst>
              <a:gs pos="0">
                <a:srgbClr val="BFBFBF"/>
              </a:gs>
              <a:gs pos="50000">
                <a:srgbClr val="DDDDDD"/>
              </a:gs>
              <a:gs pos="100000">
                <a:srgbClr val="BFBFBF"/>
              </a:gs>
            </a:gsLst>
            <a:lin ang="5400000" scaled="1"/>
          </a:gradFill>
          <a:ln w="9525">
            <a:solidFill>
              <a:schemeClr val="tx1"/>
            </a:solidFill>
            <a:miter lim="800000"/>
            <a:headEnd/>
            <a:tailEnd/>
          </a:ln>
        </p:spPr>
        <p:txBody>
          <a:bodyPr wrap="none" lIns="81643" tIns="40821" rIns="81643" bIns="40821" anchor="ctr"/>
          <a:lstStyle/>
          <a:p>
            <a:pPr algn="ctr"/>
            <a:r>
              <a:rPr lang="en-US" sz="800">
                <a:solidFill>
                  <a:srgbClr val="000000"/>
                </a:solidFill>
              </a:rPr>
              <a:t>Project</a:t>
            </a:r>
            <a:br>
              <a:rPr lang="en-US" sz="800">
                <a:solidFill>
                  <a:srgbClr val="000000"/>
                </a:solidFill>
              </a:rPr>
            </a:br>
            <a:r>
              <a:rPr lang="en-US" sz="800">
                <a:solidFill>
                  <a:srgbClr val="000000"/>
                </a:solidFill>
              </a:rPr>
              <a:t>Schedule</a:t>
            </a:r>
          </a:p>
        </p:txBody>
      </p:sp>
      <p:sp>
        <p:nvSpPr>
          <p:cNvPr id="73" name="AutoShape 1033"/>
          <p:cNvSpPr>
            <a:spLocks noChangeArrowheads="1"/>
          </p:cNvSpPr>
          <p:nvPr/>
        </p:nvSpPr>
        <p:spPr bwMode="auto">
          <a:xfrm>
            <a:off x="5757862" y="57150"/>
            <a:ext cx="869950" cy="408384"/>
          </a:xfrm>
          <a:prstGeom prst="chevron">
            <a:avLst>
              <a:gd name="adj" fmla="val 21635"/>
            </a:avLst>
          </a:prstGeom>
          <a:gradFill rotWithShape="1">
            <a:gsLst>
              <a:gs pos="0">
                <a:srgbClr val="84B0DC"/>
              </a:gs>
              <a:gs pos="50000">
                <a:srgbClr val="99CCFF"/>
              </a:gs>
              <a:gs pos="100000">
                <a:srgbClr val="84B0DC"/>
              </a:gs>
            </a:gsLst>
            <a:lin ang="5400000" scaled="1"/>
          </a:gradFill>
          <a:ln w="9525">
            <a:solidFill>
              <a:schemeClr val="tx1"/>
            </a:solidFill>
            <a:miter lim="800000"/>
            <a:headEnd/>
            <a:tailEnd/>
          </a:ln>
        </p:spPr>
        <p:txBody>
          <a:bodyPr wrap="none" lIns="81643" tIns="40821" rIns="81643" bIns="40821" anchor="ctr"/>
          <a:lstStyle/>
          <a:p>
            <a:pPr algn="ctr"/>
            <a:r>
              <a:rPr lang="en-US" sz="800">
                <a:solidFill>
                  <a:prstClr val="black"/>
                </a:solidFill>
              </a:rPr>
              <a:t>  Framing</a:t>
            </a:r>
          </a:p>
        </p:txBody>
      </p:sp>
      <p:sp>
        <p:nvSpPr>
          <p:cNvPr id="74" name="AutoShape 1034"/>
          <p:cNvSpPr>
            <a:spLocks noChangeArrowheads="1"/>
          </p:cNvSpPr>
          <p:nvPr/>
        </p:nvSpPr>
        <p:spPr bwMode="auto">
          <a:xfrm>
            <a:off x="6511925" y="57150"/>
            <a:ext cx="869950" cy="408384"/>
          </a:xfrm>
          <a:prstGeom prst="chevron">
            <a:avLst>
              <a:gd name="adj" fmla="val 21635"/>
            </a:avLst>
          </a:prstGeom>
          <a:gradFill rotWithShape="1">
            <a:gsLst>
              <a:gs pos="0">
                <a:srgbClr val="84B0DC"/>
              </a:gs>
              <a:gs pos="50000">
                <a:srgbClr val="99CCFF"/>
              </a:gs>
              <a:gs pos="100000">
                <a:srgbClr val="84B0DC"/>
              </a:gs>
            </a:gsLst>
            <a:lin ang="5400000" scaled="1"/>
          </a:gradFill>
          <a:ln w="9525">
            <a:solidFill>
              <a:schemeClr val="tx1"/>
            </a:solidFill>
            <a:miter lim="800000"/>
            <a:headEnd/>
            <a:tailEnd/>
          </a:ln>
        </p:spPr>
        <p:txBody>
          <a:bodyPr wrap="none" lIns="81643" tIns="40821" rIns="81643" bIns="40821" anchor="ctr"/>
          <a:lstStyle/>
          <a:p>
            <a:pPr algn="ctr"/>
            <a:r>
              <a:rPr lang="en-US" sz="800">
                <a:solidFill>
                  <a:prstClr val="black"/>
                </a:solidFill>
              </a:rPr>
              <a:t>Task List</a:t>
            </a:r>
          </a:p>
        </p:txBody>
      </p:sp>
      <p:sp>
        <p:nvSpPr>
          <p:cNvPr id="75" name="AutoShape 1035"/>
          <p:cNvSpPr>
            <a:spLocks noChangeArrowheads="1"/>
          </p:cNvSpPr>
          <p:nvPr/>
        </p:nvSpPr>
        <p:spPr bwMode="auto">
          <a:xfrm>
            <a:off x="8012112" y="57150"/>
            <a:ext cx="869950" cy="408384"/>
          </a:xfrm>
          <a:prstGeom prst="chevron">
            <a:avLst>
              <a:gd name="adj" fmla="val 21635"/>
            </a:avLst>
          </a:prstGeom>
          <a:gradFill rotWithShape="1">
            <a:gsLst>
              <a:gs pos="0">
                <a:srgbClr val="84B0DC"/>
              </a:gs>
              <a:gs pos="50000">
                <a:srgbClr val="99CCFF"/>
              </a:gs>
              <a:gs pos="100000">
                <a:srgbClr val="84B0DC"/>
              </a:gs>
            </a:gsLst>
            <a:lin ang="5400000" scaled="1"/>
          </a:gradFill>
          <a:ln w="9525">
            <a:solidFill>
              <a:schemeClr val="tx1"/>
            </a:solidFill>
            <a:miter lim="800000"/>
            <a:headEnd/>
            <a:tailEnd/>
          </a:ln>
        </p:spPr>
        <p:txBody>
          <a:bodyPr wrap="none" lIns="81643" tIns="40821" rIns="81643" bIns="40821" anchor="ctr"/>
          <a:lstStyle/>
          <a:p>
            <a:pPr algn="ctr"/>
            <a:r>
              <a:rPr lang="en-US" sz="800">
                <a:solidFill>
                  <a:prstClr val="black"/>
                </a:solidFill>
              </a:rPr>
              <a:t>   Review &amp;</a:t>
            </a:r>
          </a:p>
          <a:p>
            <a:pPr algn="ctr"/>
            <a:r>
              <a:rPr lang="en-US" sz="800">
                <a:solidFill>
                  <a:prstClr val="black"/>
                </a:solidFill>
              </a:rPr>
              <a:t>   Evaluation</a:t>
            </a:r>
          </a:p>
        </p:txBody>
      </p:sp>
      <p:sp>
        <p:nvSpPr>
          <p:cNvPr id="76" name="AutoShape 1032"/>
          <p:cNvSpPr>
            <a:spLocks noChangeArrowheads="1"/>
          </p:cNvSpPr>
          <p:nvPr/>
        </p:nvSpPr>
        <p:spPr bwMode="auto">
          <a:xfrm>
            <a:off x="4267200" y="57150"/>
            <a:ext cx="869950" cy="408384"/>
          </a:xfrm>
          <a:prstGeom prst="chevron">
            <a:avLst>
              <a:gd name="adj" fmla="val 21635"/>
            </a:avLst>
          </a:prstGeom>
          <a:gradFill rotWithShape="1">
            <a:gsLst>
              <a:gs pos="0">
                <a:srgbClr val="84B0DC"/>
              </a:gs>
              <a:gs pos="50000">
                <a:srgbClr val="99CCFF"/>
              </a:gs>
              <a:gs pos="100000">
                <a:srgbClr val="84B0DC"/>
              </a:gs>
            </a:gsLst>
            <a:lin ang="5400000" scaled="1"/>
          </a:gradFill>
          <a:ln w="9525">
            <a:solidFill>
              <a:schemeClr val="tx1"/>
            </a:solidFill>
            <a:miter lim="800000"/>
            <a:headEnd/>
            <a:tailEnd/>
          </a:ln>
        </p:spPr>
        <p:txBody>
          <a:bodyPr wrap="none" lIns="81643" tIns="40821" rIns="81643" bIns="40821" anchor="ctr"/>
          <a:lstStyle/>
          <a:p>
            <a:pPr algn="ctr"/>
            <a:r>
              <a:rPr lang="en-US" sz="800">
                <a:solidFill>
                  <a:prstClr val="black"/>
                </a:solidFill>
              </a:rPr>
              <a:t>  Brainstorm</a:t>
            </a:r>
          </a:p>
        </p:txBody>
      </p:sp>
      <p:sp>
        <p:nvSpPr>
          <p:cNvPr id="77" name="AutoShape 1033"/>
          <p:cNvSpPr>
            <a:spLocks noChangeArrowheads="1"/>
          </p:cNvSpPr>
          <p:nvPr/>
        </p:nvSpPr>
        <p:spPr bwMode="auto">
          <a:xfrm>
            <a:off x="5018087" y="57150"/>
            <a:ext cx="869950" cy="408384"/>
          </a:xfrm>
          <a:prstGeom prst="chevron">
            <a:avLst>
              <a:gd name="adj" fmla="val 21635"/>
            </a:avLst>
          </a:prstGeom>
          <a:gradFill rotWithShape="1">
            <a:gsLst>
              <a:gs pos="0">
                <a:srgbClr val="84B0DC"/>
              </a:gs>
              <a:gs pos="50000">
                <a:srgbClr val="99CCFF"/>
              </a:gs>
              <a:gs pos="100000">
                <a:srgbClr val="84B0DC"/>
              </a:gs>
            </a:gsLst>
            <a:lin ang="5400000" scaled="1"/>
          </a:gradFill>
          <a:ln w="9525">
            <a:solidFill>
              <a:schemeClr val="tx1"/>
            </a:solidFill>
            <a:miter lim="800000"/>
            <a:headEnd/>
            <a:tailEnd/>
          </a:ln>
        </p:spPr>
        <p:txBody>
          <a:bodyPr wrap="none" lIns="81643" tIns="40821" rIns="81643" bIns="40821" anchor="ctr"/>
          <a:lstStyle/>
          <a:p>
            <a:pPr algn="ctr"/>
            <a:r>
              <a:rPr lang="en-US" sz="800">
                <a:solidFill>
                  <a:prstClr val="black"/>
                </a:solidFill>
              </a:rPr>
              <a:t>  Purpose &amp;</a:t>
            </a:r>
          </a:p>
          <a:p>
            <a:pPr algn="ctr"/>
            <a:r>
              <a:rPr lang="en-US" sz="800">
                <a:solidFill>
                  <a:prstClr val="black"/>
                </a:solidFill>
              </a:rPr>
              <a:t>  Outcomes</a:t>
            </a:r>
          </a:p>
        </p:txBody>
      </p:sp>
      <p:sp>
        <p:nvSpPr>
          <p:cNvPr id="78" name="Line 37"/>
          <p:cNvSpPr>
            <a:spLocks noChangeShapeType="1"/>
          </p:cNvSpPr>
          <p:nvPr/>
        </p:nvSpPr>
        <p:spPr bwMode="auto">
          <a:xfrm flipH="1">
            <a:off x="4970462" y="843990"/>
            <a:ext cx="1185863" cy="0"/>
          </a:xfrm>
          <a:prstGeom prst="line">
            <a:avLst/>
          </a:prstGeom>
          <a:noFill/>
          <a:ln w="12700">
            <a:solidFill>
              <a:schemeClr val="tx1"/>
            </a:solidFill>
            <a:round/>
            <a:headEnd type="oval" w="med" len="med"/>
            <a:tailEnd type="oval" w="med" len="med"/>
          </a:ln>
        </p:spPr>
        <p:txBody>
          <a:bodyPr lIns="81643" tIns="40821" rIns="81643" bIns="40821"/>
          <a:lstStyle/>
          <a:p>
            <a:endParaRPr lang="en-US">
              <a:solidFill>
                <a:prstClr val="black"/>
              </a:solidFill>
            </a:endParaRPr>
          </a:p>
        </p:txBody>
      </p:sp>
      <p:sp>
        <p:nvSpPr>
          <p:cNvPr id="79" name="Line 37"/>
          <p:cNvSpPr>
            <a:spLocks noChangeShapeType="1"/>
          </p:cNvSpPr>
          <p:nvPr/>
        </p:nvSpPr>
        <p:spPr bwMode="auto">
          <a:xfrm flipH="1">
            <a:off x="4970461" y="1766164"/>
            <a:ext cx="2295526" cy="0"/>
          </a:xfrm>
          <a:prstGeom prst="line">
            <a:avLst/>
          </a:prstGeom>
          <a:noFill/>
          <a:ln w="12700">
            <a:solidFill>
              <a:schemeClr val="tx1"/>
            </a:solidFill>
            <a:round/>
            <a:headEnd type="oval" w="med" len="med"/>
            <a:tailEnd type="oval" w="med" len="med"/>
          </a:ln>
        </p:spPr>
        <p:txBody>
          <a:bodyPr lIns="81643" tIns="40821" rIns="81643" bIns="40821"/>
          <a:lstStyle/>
          <a:p>
            <a:endParaRPr lang="en-US">
              <a:solidFill>
                <a:prstClr val="black"/>
              </a:solidFill>
            </a:endParaRPr>
          </a:p>
        </p:txBody>
      </p:sp>
      <p:sp>
        <p:nvSpPr>
          <p:cNvPr id="80" name="Line 38"/>
          <p:cNvSpPr>
            <a:spLocks noChangeShapeType="1"/>
          </p:cNvSpPr>
          <p:nvPr/>
        </p:nvSpPr>
        <p:spPr bwMode="auto">
          <a:xfrm>
            <a:off x="4970462" y="2400300"/>
            <a:ext cx="3443289" cy="0"/>
          </a:xfrm>
          <a:prstGeom prst="line">
            <a:avLst/>
          </a:prstGeom>
          <a:noFill/>
          <a:ln w="12700">
            <a:solidFill>
              <a:schemeClr val="tx1"/>
            </a:solidFill>
            <a:round/>
            <a:headEnd type="oval" w="med" len="med"/>
            <a:tailEnd type="oval" w="med" len="med"/>
          </a:ln>
        </p:spPr>
        <p:txBody>
          <a:bodyPr lIns="81643" tIns="40821" rIns="81643" bIns="40821"/>
          <a:lstStyle/>
          <a:p>
            <a:endParaRPr lang="en-US">
              <a:solidFill>
                <a:prstClr val="black"/>
              </a:solidFill>
            </a:endParaRPr>
          </a:p>
        </p:txBody>
      </p:sp>
      <p:sp>
        <p:nvSpPr>
          <p:cNvPr id="83" name="Line 37"/>
          <p:cNvSpPr>
            <a:spLocks noChangeShapeType="1"/>
          </p:cNvSpPr>
          <p:nvPr/>
        </p:nvSpPr>
        <p:spPr bwMode="auto">
          <a:xfrm flipH="1">
            <a:off x="4979988" y="4800600"/>
            <a:ext cx="3646487" cy="0"/>
          </a:xfrm>
          <a:prstGeom prst="line">
            <a:avLst/>
          </a:prstGeom>
          <a:noFill/>
          <a:ln w="9525">
            <a:solidFill>
              <a:schemeClr val="tx1"/>
            </a:solidFill>
            <a:round/>
            <a:headEnd type="oval" w="med" len="med"/>
            <a:tailEnd type="oval" w="med" len="med"/>
          </a:ln>
        </p:spPr>
        <p:txBody>
          <a:bodyPr lIns="81643" tIns="40821" rIns="81643" bIns="40821"/>
          <a:lstStyle/>
          <a:p>
            <a:endParaRPr lang="en-US">
              <a:solidFill>
                <a:prstClr val="black"/>
              </a:solidFill>
            </a:endParaRPr>
          </a:p>
        </p:txBody>
      </p:sp>
      <p:sp>
        <p:nvSpPr>
          <p:cNvPr id="84" name="Diamond 83"/>
          <p:cNvSpPr/>
          <p:nvPr/>
        </p:nvSpPr>
        <p:spPr>
          <a:xfrm>
            <a:off x="8550275" y="4743450"/>
            <a:ext cx="152400" cy="11430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lIns="81643" tIns="40821" rIns="81643" bIns="40821" anchor="ctr"/>
          <a:lstStyle/>
          <a:p>
            <a:pPr algn="ctr">
              <a:defRPr/>
            </a:pPr>
            <a:endParaRPr lang="en-US">
              <a:solidFill>
                <a:srgbClr val="FFFFFF"/>
              </a:solidFill>
              <a:ea typeface="ＭＳ Ｐゴシック" pitchFamily="1" charset="-128"/>
            </a:endParaRPr>
          </a:p>
        </p:txBody>
      </p:sp>
      <p:sp>
        <p:nvSpPr>
          <p:cNvPr id="85" name="Diamond 84"/>
          <p:cNvSpPr/>
          <p:nvPr/>
        </p:nvSpPr>
        <p:spPr>
          <a:xfrm>
            <a:off x="4872038" y="4743450"/>
            <a:ext cx="152400" cy="114300"/>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lIns="81643" tIns="40821" rIns="81643" bIns="40821" anchor="ctr"/>
          <a:lstStyle/>
          <a:p>
            <a:pPr algn="ctr">
              <a:defRPr/>
            </a:pPr>
            <a:endParaRPr lang="en-US">
              <a:solidFill>
                <a:srgbClr val="FFFFFF"/>
              </a:solidFill>
              <a:ea typeface="ＭＳ Ｐゴシック" pitchFamily="1" charset="-128"/>
            </a:endParaRPr>
          </a:p>
        </p:txBody>
      </p:sp>
      <p:sp>
        <p:nvSpPr>
          <p:cNvPr id="45" name="Line 38"/>
          <p:cNvSpPr>
            <a:spLocks noChangeShapeType="1"/>
          </p:cNvSpPr>
          <p:nvPr/>
        </p:nvSpPr>
        <p:spPr bwMode="auto">
          <a:xfrm>
            <a:off x="4970461" y="3657600"/>
            <a:ext cx="3856039" cy="0"/>
          </a:xfrm>
          <a:prstGeom prst="line">
            <a:avLst/>
          </a:prstGeom>
          <a:noFill/>
          <a:ln w="12700">
            <a:solidFill>
              <a:schemeClr val="tx1"/>
            </a:solidFill>
            <a:round/>
            <a:headEnd type="oval" w="med" len="med"/>
            <a:tailEnd type="oval" w="med" len="med"/>
          </a:ln>
        </p:spPr>
        <p:txBody>
          <a:bodyPr lIns="81643" tIns="40821" rIns="81643" bIns="40821"/>
          <a:lstStyle/>
          <a:p>
            <a:endParaRPr lang="en-US">
              <a:solidFill>
                <a:prstClr val="black"/>
              </a:solidFill>
            </a:endParaRPr>
          </a:p>
        </p:txBody>
      </p:sp>
    </p:spTree>
    <p:extLst>
      <p:ext uri="{BB962C8B-B14F-4D97-AF65-F5344CB8AC3E}">
        <p14:creationId xmlns:p14="http://schemas.microsoft.com/office/powerpoint/2010/main" val="692876861"/>
      </p:ext>
    </p:extLst>
  </p:cSld>
  <p:clrMapOvr>
    <a:masterClrMapping/>
  </p:clrMapOvr>
  <p:transition spd="med"/>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Team Breakout Sessions</a:t>
            </a:r>
            <a:endParaRPr lang="en-US" dirty="0"/>
          </a:p>
        </p:txBody>
      </p:sp>
      <p:sp>
        <p:nvSpPr>
          <p:cNvPr id="2" name="Content Placeholder 1"/>
          <p:cNvSpPr>
            <a:spLocks noGrp="1"/>
          </p:cNvSpPr>
          <p:nvPr>
            <p:ph type="body" idx="1"/>
          </p:nvPr>
        </p:nvSpPr>
        <p:spPr>
          <a:xfrm>
            <a:off x="457200" y="1234440"/>
            <a:ext cx="8229600" cy="3481979"/>
          </a:xfrm>
        </p:spPr>
        <p:txBody>
          <a:bodyPr/>
          <a:lstStyle/>
          <a:p>
            <a:r>
              <a:rPr lang="en-US" dirty="0" smtClean="0"/>
              <a:t>Break into Dataset and Platform Teams</a:t>
            </a:r>
          </a:p>
          <a:p>
            <a:r>
              <a:rPr lang="en-US" dirty="0" smtClean="0"/>
              <a:t>Datasets</a:t>
            </a:r>
          </a:p>
          <a:p>
            <a:pPr lvl="1"/>
            <a:r>
              <a:rPr lang="en-US" dirty="0" smtClean="0"/>
              <a:t>Usage</a:t>
            </a:r>
          </a:p>
          <a:p>
            <a:pPr lvl="1"/>
            <a:r>
              <a:rPr lang="en-US" dirty="0" smtClean="0"/>
              <a:t>Tickets (Support)</a:t>
            </a:r>
          </a:p>
          <a:p>
            <a:pPr lvl="1"/>
            <a:r>
              <a:rPr lang="en-US" dirty="0" smtClean="0"/>
              <a:t>Infrastructure</a:t>
            </a:r>
          </a:p>
          <a:p>
            <a:pPr lvl="1"/>
            <a:r>
              <a:rPr lang="en-US" dirty="0" smtClean="0"/>
              <a:t>Customer Experience</a:t>
            </a:r>
          </a:p>
          <a:p>
            <a:r>
              <a:rPr lang="en-US" dirty="0" smtClean="0"/>
              <a:t>Platform</a:t>
            </a:r>
          </a:p>
          <a:p>
            <a:pPr lvl="1"/>
            <a:r>
              <a:rPr lang="en-US" dirty="0" smtClean="0"/>
              <a:t>Archive</a:t>
            </a:r>
          </a:p>
          <a:p>
            <a:pPr lvl="1"/>
            <a:r>
              <a:rPr lang="en-US" dirty="0" smtClean="0"/>
              <a:t>Warehouse</a:t>
            </a:r>
          </a:p>
          <a:p>
            <a:pPr lvl="1"/>
            <a:r>
              <a:rPr lang="en-US" dirty="0" smtClean="0"/>
              <a:t>Isolated Views</a:t>
            </a:r>
          </a:p>
          <a:p>
            <a:endParaRPr lang="en-US" dirty="0"/>
          </a:p>
        </p:txBody>
      </p:sp>
    </p:spTree>
    <p:extLst>
      <p:ext uri="{BB962C8B-B14F-4D97-AF65-F5344CB8AC3E}">
        <p14:creationId xmlns:p14="http://schemas.microsoft.com/office/powerpoint/2010/main" val="1673569734"/>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3960" y="2042045"/>
            <a:ext cx="9144000" cy="544765"/>
          </a:xfrm>
        </p:spPr>
        <p:txBody>
          <a:bodyPr/>
          <a:lstStyle/>
          <a:p>
            <a:pPr algn="ctr"/>
            <a:r>
              <a:rPr lang="en-US" sz="3600" dirty="0" smtClean="0"/>
              <a:t>Use data to develop efficient organizations</a:t>
            </a:r>
            <a:endParaRPr lang="en-US" sz="3600" dirty="0"/>
          </a:p>
        </p:txBody>
      </p:sp>
      <p:sp>
        <p:nvSpPr>
          <p:cNvPr id="3" name="Slide Number Placeholder 2"/>
          <p:cNvSpPr>
            <a:spLocks noGrp="1"/>
          </p:cNvSpPr>
          <p:nvPr>
            <p:ph type="sldNum" sz="quarter" idx="4294967295"/>
          </p:nvPr>
        </p:nvSpPr>
        <p:spPr>
          <a:xfrm>
            <a:off x="8961438" y="4738688"/>
            <a:ext cx="182562" cy="88900"/>
          </a:xfrm>
        </p:spPr>
        <p:txBody>
          <a:bodyPr/>
          <a:lstStyle/>
          <a:p>
            <a:fld id="{F7B308D7-9E65-0248-B131-BDA2090177FC}" type="slidenum">
              <a:rPr lang="en-US" smtClean="0"/>
              <a:pPr/>
              <a:t>4</a:t>
            </a:fld>
            <a:endParaRPr lang="en-US" dirty="0"/>
          </a:p>
        </p:txBody>
      </p:sp>
      <p:sp>
        <p:nvSpPr>
          <p:cNvPr id="13" name="Title 3"/>
          <p:cNvSpPr txBox="1">
            <a:spLocks/>
          </p:cNvSpPr>
          <p:nvPr/>
        </p:nvSpPr>
        <p:spPr>
          <a:xfrm>
            <a:off x="-23960" y="858687"/>
            <a:ext cx="9144000" cy="692497"/>
          </a:xfrm>
          <a:prstGeom prst="rect">
            <a:avLst/>
          </a:prstGeom>
        </p:spPr>
        <p:txBody>
          <a:bodyPr vert="horz" lIns="0" tIns="0" rIns="0" bIns="0" rtlCol="0" anchor="b" anchorCtr="0">
            <a:spAutoFit/>
          </a:bodyPr>
          <a:lstStyle>
            <a:lvl1pPr algn="l" defTabSz="457200" rtl="0" eaLnBrk="1" latinLnBrk="0" hangingPunct="1">
              <a:lnSpc>
                <a:spcPct val="88000"/>
              </a:lnSpc>
              <a:spcBef>
                <a:spcPct val="0"/>
              </a:spcBef>
              <a:spcAft>
                <a:spcPts val="600"/>
              </a:spcAft>
              <a:buNone/>
              <a:defRPr sz="5000" b="1" i="0" kern="800" spc="-100" baseline="0">
                <a:solidFill>
                  <a:schemeClr val="bg1"/>
                </a:solidFill>
                <a:latin typeface="+mj-lt"/>
                <a:ea typeface="+mj-ea"/>
                <a:cs typeface="Arial"/>
              </a:defRPr>
            </a:lvl1pPr>
          </a:lstStyle>
          <a:p>
            <a:pPr algn="ctr"/>
            <a:r>
              <a:rPr lang="en-US" dirty="0" smtClean="0"/>
              <a:t>Mission</a:t>
            </a:r>
            <a:endParaRPr lang="en-US" dirty="0"/>
          </a:p>
        </p:txBody>
      </p:sp>
      <p:sp>
        <p:nvSpPr>
          <p:cNvPr id="2" name="TextBox 1"/>
          <p:cNvSpPr txBox="1"/>
          <p:nvPr/>
        </p:nvSpPr>
        <p:spPr>
          <a:xfrm>
            <a:off x="6142444" y="4130354"/>
            <a:ext cx="2361485" cy="276999"/>
          </a:xfrm>
          <a:prstGeom prst="rect">
            <a:avLst/>
          </a:prstGeom>
        </p:spPr>
        <p:txBody>
          <a:bodyPr wrap="square" lIns="0" tIns="0" rIns="0" bIns="0" rtlCol="0">
            <a:spAutoFit/>
          </a:bodyPr>
          <a:lstStyle/>
          <a:p>
            <a:pPr>
              <a:spcAft>
                <a:spcPts val="1800"/>
              </a:spcAft>
            </a:pPr>
            <a:r>
              <a:rPr lang="en-US" dirty="0" smtClean="0">
                <a:solidFill>
                  <a:srgbClr val="FFFFFF"/>
                </a:solidFill>
                <a:latin typeface="Helvetica"/>
                <a:cs typeface="Helvetica"/>
              </a:rPr>
              <a:t>Nick Kolegraff</a:t>
            </a:r>
          </a:p>
        </p:txBody>
      </p:sp>
    </p:spTree>
    <p:extLst>
      <p:ext uri="{BB962C8B-B14F-4D97-AF65-F5344CB8AC3E}">
        <p14:creationId xmlns:p14="http://schemas.microsoft.com/office/powerpoint/2010/main" val="23281041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Embedding Data into Company DNA</a:t>
            </a:r>
            <a:endParaRPr lang="en-US" dirty="0"/>
          </a:p>
        </p:txBody>
      </p:sp>
      <p:sp>
        <p:nvSpPr>
          <p:cNvPr id="5" name="Content Placeholder 4"/>
          <p:cNvSpPr>
            <a:spLocks noGrp="1"/>
          </p:cNvSpPr>
          <p:nvPr>
            <p:ph type="body" idx="1"/>
          </p:nvPr>
        </p:nvSpPr>
        <p:spPr>
          <a:xfrm>
            <a:off x="457200" y="1234440"/>
            <a:ext cx="8229600" cy="957698"/>
          </a:xfrm>
        </p:spPr>
        <p:txBody>
          <a:bodyPr/>
          <a:lstStyle/>
          <a:p>
            <a:r>
              <a:rPr lang="en-US" dirty="0" smtClean="0"/>
              <a:t>Questions as Requirements</a:t>
            </a:r>
          </a:p>
          <a:p>
            <a:r>
              <a:rPr lang="en-US" dirty="0" smtClean="0"/>
              <a:t>Empower users across Rackspace with Relevant Datasets</a:t>
            </a:r>
          </a:p>
          <a:p>
            <a:r>
              <a:rPr lang="en-US" dirty="0" smtClean="0"/>
              <a:t>Evolution path for datasets </a:t>
            </a:r>
            <a:endParaRPr lang="en-US" dirty="0"/>
          </a:p>
        </p:txBody>
      </p:sp>
      <p:graphicFrame>
        <p:nvGraphicFramePr>
          <p:cNvPr id="9" name="Diagram 8"/>
          <p:cNvGraphicFramePr/>
          <p:nvPr>
            <p:extLst>
              <p:ext uri="{D42A27DB-BD31-4B8C-83A1-F6EECF244321}">
                <p14:modId xmlns:p14="http://schemas.microsoft.com/office/powerpoint/2010/main" val="2351335864"/>
              </p:ext>
            </p:extLst>
          </p:nvPr>
        </p:nvGraphicFramePr>
        <p:xfrm>
          <a:off x="4477925" y="1026076"/>
          <a:ext cx="5578593" cy="37190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Curved Right Arrow 9"/>
          <p:cNvSpPr/>
          <p:nvPr/>
        </p:nvSpPr>
        <p:spPr>
          <a:xfrm>
            <a:off x="5878302" y="1533684"/>
            <a:ext cx="702903" cy="1168576"/>
          </a:xfrm>
          <a:prstGeom prst="curvedRightArrow">
            <a:avLst/>
          </a:prstGeom>
          <a:solidFill>
            <a:schemeClr val="bg1">
              <a:lumMod val="95000"/>
            </a:schemeClr>
          </a:solidFill>
          <a:ln w="3175">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1" name="Curved Right Arrow 10"/>
          <p:cNvSpPr/>
          <p:nvPr/>
        </p:nvSpPr>
        <p:spPr>
          <a:xfrm>
            <a:off x="6229754" y="2788163"/>
            <a:ext cx="439410" cy="730520"/>
          </a:xfrm>
          <a:prstGeom prst="curvedRightArrow">
            <a:avLst/>
          </a:prstGeom>
          <a:solidFill>
            <a:schemeClr val="bg1">
              <a:lumMod val="95000"/>
            </a:schemeClr>
          </a:solidFill>
          <a:ln w="3175">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997283956"/>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we define datasets?</a:t>
            </a:r>
            <a:endParaRPr lang="en-US" dirty="0"/>
          </a:p>
        </p:txBody>
      </p:sp>
      <p:sp>
        <p:nvSpPr>
          <p:cNvPr id="3" name="Content Placeholder 2"/>
          <p:cNvSpPr>
            <a:spLocks noGrp="1"/>
          </p:cNvSpPr>
          <p:nvPr>
            <p:ph type="body" idx="1"/>
          </p:nvPr>
        </p:nvSpPr>
        <p:spPr>
          <a:xfrm>
            <a:off x="457200" y="1043940"/>
            <a:ext cx="8382000" cy="3380412"/>
          </a:xfrm>
        </p:spPr>
        <p:txBody>
          <a:bodyPr/>
          <a:lstStyle/>
          <a:p>
            <a:pPr marL="0" indent="0">
              <a:buNone/>
            </a:pPr>
            <a:r>
              <a:rPr lang="en-US" sz="1200" b="1" dirty="0">
                <a:cs typeface="Georgia"/>
              </a:rPr>
              <a:t>Core Datasets – (Rackspace Certified)</a:t>
            </a:r>
          </a:p>
          <a:p>
            <a:pPr marL="0" indent="0">
              <a:buNone/>
            </a:pPr>
            <a:r>
              <a:rPr lang="en-US" sz="1200" dirty="0">
                <a:cs typeface="Georgia"/>
              </a:rPr>
              <a:t>We have identified the key characteristics of data for it to be trusted.  Only select views of data which are necessary and useful across all departments will be in the core dataset ecosystem</a:t>
            </a:r>
          </a:p>
          <a:p>
            <a:pPr marL="0" indent="0">
              <a:buNone/>
            </a:pPr>
            <a:endParaRPr lang="en-US" sz="1200" b="1" dirty="0">
              <a:cs typeface="Georgia"/>
            </a:endParaRPr>
          </a:p>
          <a:p>
            <a:pPr marL="0" indent="0">
              <a:buNone/>
            </a:pPr>
            <a:r>
              <a:rPr lang="en-US" sz="1200" b="1" dirty="0">
                <a:cs typeface="Georgia"/>
              </a:rPr>
              <a:t>Derivative Datasets – (Self-Certified)</a:t>
            </a:r>
          </a:p>
          <a:p>
            <a:pPr marL="0" indent="0">
              <a:buNone/>
            </a:pPr>
            <a:r>
              <a:rPr lang="en-US" sz="1200" dirty="0">
                <a:cs typeface="Georgia"/>
              </a:rPr>
              <a:t>Specific business units will need to create their own unique views of information to run their business effectively – this work will be done by data analyst teams outside the Core Dataset team with the purpose to serve their specific business unit, but still follow a standard methodology consistent with data analyst teams.  Should we find derivative data becoming useful to other business units the Data Analyst teams should work with the Core Dataset team and the data decisions group to get those attributes integrated into the Core. </a:t>
            </a:r>
          </a:p>
          <a:p>
            <a:pPr marL="0" indent="0">
              <a:buNone/>
            </a:pPr>
            <a:endParaRPr lang="en-US" sz="1200" dirty="0">
              <a:cs typeface="Georgia"/>
            </a:endParaRPr>
          </a:p>
          <a:p>
            <a:pPr marL="0" indent="0">
              <a:buNone/>
            </a:pPr>
            <a:r>
              <a:rPr lang="en-US" sz="1200" b="1" dirty="0">
                <a:cs typeface="Georgia"/>
              </a:rPr>
              <a:t>Experimental Data </a:t>
            </a:r>
          </a:p>
          <a:p>
            <a:pPr marL="0" indent="0">
              <a:buNone/>
            </a:pPr>
            <a:r>
              <a:rPr lang="en-US" sz="1200" dirty="0">
                <a:cs typeface="Georgia"/>
              </a:rPr>
              <a:t>We still want to foster creativity and enable data innovation at Rackspace.  Teams should be enabled to run experiments on new sources of data and new ways of capturing data that would be beneficial to Rackspace as a company.  These datasets will be produced in an off-standard way with limited restrictions.  However, should they evolve into something useful for the company an evolution path to the Core Datasets will need to be created. </a:t>
            </a:r>
          </a:p>
        </p:txBody>
      </p:sp>
      <p:sp>
        <p:nvSpPr>
          <p:cNvPr id="4" name="Slide Number Placeholder 3"/>
          <p:cNvSpPr>
            <a:spLocks noGrp="1"/>
          </p:cNvSpPr>
          <p:nvPr>
            <p:ph type="sldNum" sz="quarter" idx="4294967295"/>
          </p:nvPr>
        </p:nvSpPr>
        <p:spPr>
          <a:xfrm>
            <a:off x="8961438" y="4738688"/>
            <a:ext cx="182562" cy="138112"/>
          </a:xfrm>
          <a:prstGeom prst="rect">
            <a:avLst/>
          </a:prstGeom>
        </p:spPr>
        <p:txBody>
          <a:bodyPr lIns="81635" tIns="40817" rIns="81635" bIns="40817"/>
          <a:lstStyle/>
          <a:p>
            <a:fld id="{F7B308D7-9E65-0248-B131-BDA2090177FC}" type="slidenum">
              <a:rPr lang="en-US" smtClean="0"/>
              <a:pPr/>
              <a:t>6</a:t>
            </a:fld>
            <a:endParaRPr lang="en-US" dirty="0"/>
          </a:p>
        </p:txBody>
      </p:sp>
    </p:spTree>
    <p:extLst>
      <p:ext uri="{BB962C8B-B14F-4D97-AF65-F5344CB8AC3E}">
        <p14:creationId xmlns:p14="http://schemas.microsoft.com/office/powerpoint/2010/main" val="1231184064"/>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576072" y="1669222"/>
            <a:ext cx="8001000" cy="997196"/>
          </a:xfrm>
        </p:spPr>
        <p:txBody>
          <a:bodyPr/>
          <a:lstStyle/>
          <a:p>
            <a:pPr algn="ctr"/>
            <a:r>
              <a:rPr lang="en-US" sz="3200" dirty="0" smtClean="0">
                <a:solidFill>
                  <a:schemeClr val="accent1"/>
                </a:solidFill>
              </a:rPr>
              <a:t>If you torture the data long enough... </a:t>
            </a:r>
          </a:p>
          <a:p>
            <a:pPr algn="ctr"/>
            <a:r>
              <a:rPr lang="en-US" sz="3200" dirty="0" smtClean="0">
                <a:solidFill>
                  <a:schemeClr val="accent1"/>
                </a:solidFill>
              </a:rPr>
              <a:t>it will confess to anything</a:t>
            </a:r>
            <a:endParaRPr lang="en-US" sz="3200" dirty="0">
              <a:solidFill>
                <a:schemeClr val="accent1"/>
              </a:solidFill>
            </a:endParaRPr>
          </a:p>
        </p:txBody>
      </p:sp>
      <p:sp>
        <p:nvSpPr>
          <p:cNvPr id="3" name="Slide Number Placeholder 2"/>
          <p:cNvSpPr>
            <a:spLocks noGrp="1"/>
          </p:cNvSpPr>
          <p:nvPr>
            <p:ph type="sldNum" sz="quarter" idx="4294967295"/>
          </p:nvPr>
        </p:nvSpPr>
        <p:spPr>
          <a:xfrm>
            <a:off x="8961438" y="4738688"/>
            <a:ext cx="182562" cy="88900"/>
          </a:xfrm>
        </p:spPr>
        <p:txBody>
          <a:bodyPr/>
          <a:lstStyle/>
          <a:p>
            <a:fld id="{F7B308D7-9E65-0248-B131-BDA2090177FC}" type="slidenum">
              <a:rPr lang="en-US" smtClean="0"/>
              <a:pPr/>
              <a:t>7</a:t>
            </a:fld>
            <a:endParaRPr lang="en-US"/>
          </a:p>
        </p:txBody>
      </p:sp>
      <p:sp>
        <p:nvSpPr>
          <p:cNvPr id="7" name="Rectangle 6"/>
          <p:cNvSpPr/>
          <p:nvPr/>
        </p:nvSpPr>
        <p:spPr>
          <a:xfrm>
            <a:off x="246216" y="2723112"/>
            <a:ext cx="8686800" cy="369332"/>
          </a:xfrm>
          <a:prstGeom prst="rect">
            <a:avLst/>
          </a:prstGeom>
        </p:spPr>
        <p:txBody>
          <a:bodyPr wrap="square">
            <a:spAutoFit/>
          </a:bodyPr>
          <a:lstStyle/>
          <a:p>
            <a:pPr algn="ctr"/>
            <a:r>
              <a:rPr lang="en-US" dirty="0" smtClean="0">
                <a:solidFill>
                  <a:srgbClr val="555555"/>
                </a:solidFill>
              </a:rPr>
              <a:t>--Ronald </a:t>
            </a:r>
            <a:r>
              <a:rPr lang="en-US" dirty="0" err="1" smtClean="0">
                <a:solidFill>
                  <a:srgbClr val="555555"/>
                </a:solidFill>
              </a:rPr>
              <a:t>Coase</a:t>
            </a:r>
            <a:r>
              <a:rPr lang="en-US" dirty="0" smtClean="0">
                <a:solidFill>
                  <a:srgbClr val="555555"/>
                </a:solidFill>
              </a:rPr>
              <a:t>; Professor </a:t>
            </a:r>
            <a:r>
              <a:rPr lang="en-US" dirty="0">
                <a:solidFill>
                  <a:srgbClr val="555555"/>
                </a:solidFill>
              </a:rPr>
              <a:t>Emeritus of </a:t>
            </a:r>
            <a:r>
              <a:rPr lang="en-US" dirty="0" smtClean="0">
                <a:solidFill>
                  <a:srgbClr val="555555"/>
                </a:solidFill>
              </a:rPr>
              <a:t>Economics; University </a:t>
            </a:r>
            <a:r>
              <a:rPr lang="en-US" dirty="0">
                <a:solidFill>
                  <a:srgbClr val="555555"/>
                </a:solidFill>
              </a:rPr>
              <a:t>of </a:t>
            </a:r>
            <a:r>
              <a:rPr lang="en-US" dirty="0" smtClean="0">
                <a:solidFill>
                  <a:srgbClr val="555555"/>
                </a:solidFill>
              </a:rPr>
              <a:t>Chicago</a:t>
            </a:r>
            <a:endParaRPr lang="en-US" dirty="0">
              <a:solidFill>
                <a:srgbClr val="555555"/>
              </a:solidFill>
            </a:endParaRPr>
          </a:p>
        </p:txBody>
      </p:sp>
    </p:spTree>
    <p:extLst>
      <p:ext uri="{BB962C8B-B14F-4D97-AF65-F5344CB8AC3E}">
        <p14:creationId xmlns:p14="http://schemas.microsoft.com/office/powerpoint/2010/main" val="22090870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p:cNvSpPr>
            <a:spLocks noGrp="1"/>
          </p:cNvSpPr>
          <p:nvPr>
            <p:ph type="ctrTitle"/>
          </p:nvPr>
        </p:nvSpPr>
        <p:spPr>
          <a:xfrm>
            <a:off x="576072" y="1187823"/>
            <a:ext cx="8001000" cy="1519801"/>
          </a:xfrm>
        </p:spPr>
        <p:txBody>
          <a:bodyPr/>
          <a:lstStyle/>
          <a:p>
            <a:pPr algn="ctr"/>
            <a:r>
              <a:rPr lang="en-US" sz="3600" dirty="0" smtClean="0">
                <a:solidFill>
                  <a:schemeClr val="tx1">
                    <a:lumMod val="50000"/>
                    <a:lumOff val="50000"/>
                  </a:schemeClr>
                </a:solidFill>
              </a:rPr>
              <a:t>An organization of </a:t>
            </a:r>
            <a:r>
              <a:rPr lang="en-US" sz="3600" dirty="0" smtClean="0"/>
              <a:t>data specialists </a:t>
            </a:r>
            <a:r>
              <a:rPr lang="en-US" sz="3600" dirty="0" smtClean="0">
                <a:solidFill>
                  <a:schemeClr val="tx1">
                    <a:lumMod val="50000"/>
                    <a:lumOff val="50000"/>
                  </a:schemeClr>
                </a:solidFill>
              </a:rPr>
              <a:t>to fix our internal problems then expand to customer problems.</a:t>
            </a:r>
            <a:endParaRPr lang="en-US" sz="3600" dirty="0">
              <a:solidFill>
                <a:schemeClr val="tx1">
                  <a:lumMod val="50000"/>
                  <a:lumOff val="50000"/>
                </a:schemeClr>
              </a:solidFill>
            </a:endParaRPr>
          </a:p>
        </p:txBody>
      </p:sp>
      <p:sp>
        <p:nvSpPr>
          <p:cNvPr id="3" name="Slide Number Placeholder 2"/>
          <p:cNvSpPr>
            <a:spLocks noGrp="1"/>
          </p:cNvSpPr>
          <p:nvPr>
            <p:ph type="sldNum" sz="quarter" idx="4294967295"/>
          </p:nvPr>
        </p:nvSpPr>
        <p:spPr>
          <a:xfrm>
            <a:off x="8961438" y="4738688"/>
            <a:ext cx="182562" cy="88900"/>
          </a:xfrm>
        </p:spPr>
        <p:txBody>
          <a:bodyPr/>
          <a:lstStyle/>
          <a:p>
            <a:fld id="{F7B308D7-9E65-0248-B131-BDA2090177FC}" type="slidenum">
              <a:rPr lang="en-US" smtClean="0"/>
              <a:pPr/>
              <a:t>8</a:t>
            </a:fld>
            <a:endParaRPr lang="en-US"/>
          </a:p>
        </p:txBody>
      </p:sp>
    </p:spTree>
    <p:extLst>
      <p:ext uri="{BB962C8B-B14F-4D97-AF65-F5344CB8AC3E}">
        <p14:creationId xmlns:p14="http://schemas.microsoft.com/office/powerpoint/2010/main" val="20288387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718577" y="2673573"/>
            <a:ext cx="6240364" cy="782778"/>
          </a:xfrm>
        </p:spPr>
        <p:txBody>
          <a:bodyPr/>
          <a:lstStyle/>
          <a:p>
            <a:r>
              <a:rPr lang="en-US" dirty="0" smtClean="0">
                <a:solidFill>
                  <a:schemeClr val="bg2"/>
                </a:solidFill>
              </a:rPr>
              <a:t>People want access to relevant and verifiable information, faster.</a:t>
            </a:r>
          </a:p>
        </p:txBody>
      </p:sp>
      <p:sp>
        <p:nvSpPr>
          <p:cNvPr id="4" name="Title 3"/>
          <p:cNvSpPr>
            <a:spLocks noGrp="1"/>
          </p:cNvSpPr>
          <p:nvPr>
            <p:ph type="ctrTitle"/>
          </p:nvPr>
        </p:nvSpPr>
        <p:spPr/>
        <p:txBody>
          <a:bodyPr/>
          <a:lstStyle/>
          <a:p>
            <a:r>
              <a:rPr lang="en-US" dirty="0" smtClean="0"/>
              <a:t>Premise of Data</a:t>
            </a:r>
            <a:endParaRPr lang="en-US" dirty="0"/>
          </a:p>
        </p:txBody>
      </p:sp>
    </p:spTree>
    <p:extLst>
      <p:ext uri="{BB962C8B-B14F-4D97-AF65-F5344CB8AC3E}">
        <p14:creationId xmlns:p14="http://schemas.microsoft.com/office/powerpoint/2010/main" val="30498578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OTLMARKERSHAPE" val="OTL"/>
</p:tagLst>
</file>

<file path=ppt/tags/tag10.xml><?xml version="1.0" encoding="utf-8"?>
<p:tagLst xmlns:a="http://schemas.openxmlformats.org/drawingml/2006/main" xmlns:r="http://schemas.openxmlformats.org/officeDocument/2006/relationships" xmlns:p="http://schemas.openxmlformats.org/presentationml/2006/main">
  <p:tag name="OTLMARKERSHAPE" val="OTL"/>
</p:tagLst>
</file>

<file path=ppt/tags/tag11.xml><?xml version="1.0" encoding="utf-8"?>
<p:tagLst xmlns:a="http://schemas.openxmlformats.org/drawingml/2006/main" xmlns:r="http://schemas.openxmlformats.org/officeDocument/2006/relationships" xmlns:p="http://schemas.openxmlformats.org/presentationml/2006/main">
  <p:tag name="OTLMARKERSHAPE" val="OTL"/>
</p:tagLst>
</file>

<file path=ppt/tags/tag12.xml><?xml version="1.0" encoding="utf-8"?>
<p:tagLst xmlns:a="http://schemas.openxmlformats.org/drawingml/2006/main" xmlns:r="http://schemas.openxmlformats.org/officeDocument/2006/relationships" xmlns:p="http://schemas.openxmlformats.org/presentationml/2006/main">
  <p:tag name="OTLMARKERSHAPE" val="OTL"/>
</p:tagLst>
</file>

<file path=ppt/tags/tag13.xml><?xml version="1.0" encoding="utf-8"?>
<p:tagLst xmlns:a="http://schemas.openxmlformats.org/drawingml/2006/main" xmlns:r="http://schemas.openxmlformats.org/officeDocument/2006/relationships" xmlns:p="http://schemas.openxmlformats.org/presentationml/2006/main">
  <p:tag name="OTLMARKERSHAPE" val="OTL"/>
</p:tagLst>
</file>

<file path=ppt/tags/tag14.xml><?xml version="1.0" encoding="utf-8"?>
<p:tagLst xmlns:a="http://schemas.openxmlformats.org/drawingml/2006/main" xmlns:r="http://schemas.openxmlformats.org/officeDocument/2006/relationships" xmlns:p="http://schemas.openxmlformats.org/presentationml/2006/main">
  <p:tag name="OTLMARKERSHAPE" val="OTL"/>
</p:tagLst>
</file>

<file path=ppt/tags/tag15.xml><?xml version="1.0" encoding="utf-8"?>
<p:tagLst xmlns:a="http://schemas.openxmlformats.org/drawingml/2006/main" xmlns:r="http://schemas.openxmlformats.org/officeDocument/2006/relationships" xmlns:p="http://schemas.openxmlformats.org/presentationml/2006/main">
  <p:tag name="OTLMARKERSHAPE" val="OTL"/>
</p:tagLst>
</file>

<file path=ppt/tags/tag16.xml><?xml version="1.0" encoding="utf-8"?>
<p:tagLst xmlns:a="http://schemas.openxmlformats.org/drawingml/2006/main" xmlns:r="http://schemas.openxmlformats.org/officeDocument/2006/relationships" xmlns:p="http://schemas.openxmlformats.org/presentationml/2006/main">
  <p:tag name="OTLMARKERSHAPE" val="OTL"/>
</p:tagLst>
</file>

<file path=ppt/tags/tag17.xml><?xml version="1.0" encoding="utf-8"?>
<p:tagLst xmlns:a="http://schemas.openxmlformats.org/drawingml/2006/main" xmlns:r="http://schemas.openxmlformats.org/officeDocument/2006/relationships" xmlns:p="http://schemas.openxmlformats.org/presentationml/2006/main">
  <p:tag name="OTLMARKERSHAPE" val="OTL"/>
</p:tagLst>
</file>

<file path=ppt/tags/tag18.xml><?xml version="1.0" encoding="utf-8"?>
<p:tagLst xmlns:a="http://schemas.openxmlformats.org/drawingml/2006/main" xmlns:r="http://schemas.openxmlformats.org/officeDocument/2006/relationships" xmlns:p="http://schemas.openxmlformats.org/presentationml/2006/main">
  <p:tag name="OTLMARKERSHAPE" val="OTL"/>
</p:tagLst>
</file>

<file path=ppt/tags/tag19.xml><?xml version="1.0" encoding="utf-8"?>
<p:tagLst xmlns:a="http://schemas.openxmlformats.org/drawingml/2006/main" xmlns:r="http://schemas.openxmlformats.org/officeDocument/2006/relationships" xmlns:p="http://schemas.openxmlformats.org/presentationml/2006/main">
  <p:tag name="OTLMARKERSHAPE" val="OTL"/>
</p:tagLst>
</file>

<file path=ppt/tags/tag2.xml><?xml version="1.0" encoding="utf-8"?>
<p:tagLst xmlns:a="http://schemas.openxmlformats.org/drawingml/2006/main" xmlns:r="http://schemas.openxmlformats.org/officeDocument/2006/relationships" xmlns:p="http://schemas.openxmlformats.org/presentationml/2006/main">
  <p:tag name="OTLMARKERSHAPE" val="OTL"/>
</p:tagLst>
</file>

<file path=ppt/tags/tag20.xml><?xml version="1.0" encoding="utf-8"?>
<p:tagLst xmlns:a="http://schemas.openxmlformats.org/drawingml/2006/main" xmlns:r="http://schemas.openxmlformats.org/officeDocument/2006/relationships" xmlns:p="http://schemas.openxmlformats.org/presentationml/2006/main">
  <p:tag name="OTLMARKERSHAPE" val="OTL"/>
</p:tagLst>
</file>

<file path=ppt/tags/tag21.xml><?xml version="1.0" encoding="utf-8"?>
<p:tagLst xmlns:a="http://schemas.openxmlformats.org/drawingml/2006/main" xmlns:r="http://schemas.openxmlformats.org/officeDocument/2006/relationships" xmlns:p="http://schemas.openxmlformats.org/presentationml/2006/main">
  <p:tag name="OTLMARKERSHAPE" val="OTL"/>
</p:tagLst>
</file>

<file path=ppt/tags/tag22.xml><?xml version="1.0" encoding="utf-8"?>
<p:tagLst xmlns:a="http://schemas.openxmlformats.org/drawingml/2006/main" xmlns:r="http://schemas.openxmlformats.org/officeDocument/2006/relationships" xmlns:p="http://schemas.openxmlformats.org/presentationml/2006/main">
  <p:tag name="OTLMARKERSHAPE" val="OTL"/>
</p:tagLst>
</file>

<file path=ppt/tags/tag23.xml><?xml version="1.0" encoding="utf-8"?>
<p:tagLst xmlns:a="http://schemas.openxmlformats.org/drawingml/2006/main" xmlns:r="http://schemas.openxmlformats.org/officeDocument/2006/relationships" xmlns:p="http://schemas.openxmlformats.org/presentationml/2006/main">
  <p:tag name="OTLMARKERSHAPE" val="OTL"/>
</p:tagLst>
</file>

<file path=ppt/tags/tag24.xml><?xml version="1.0" encoding="utf-8"?>
<p:tagLst xmlns:a="http://schemas.openxmlformats.org/drawingml/2006/main" xmlns:r="http://schemas.openxmlformats.org/officeDocument/2006/relationships" xmlns:p="http://schemas.openxmlformats.org/presentationml/2006/main">
  <p:tag name="OTLMARKERSHAPE" val="OTL"/>
</p:tagLst>
</file>

<file path=ppt/tags/tag25.xml><?xml version="1.0" encoding="utf-8"?>
<p:tagLst xmlns:a="http://schemas.openxmlformats.org/drawingml/2006/main" xmlns:r="http://schemas.openxmlformats.org/officeDocument/2006/relationships" xmlns:p="http://schemas.openxmlformats.org/presentationml/2006/main">
  <p:tag name="OTLMARKERSHAPE" val="OTL"/>
</p:tagLst>
</file>

<file path=ppt/tags/tag26.xml><?xml version="1.0" encoding="utf-8"?>
<p:tagLst xmlns:a="http://schemas.openxmlformats.org/drawingml/2006/main" xmlns:r="http://schemas.openxmlformats.org/officeDocument/2006/relationships" xmlns:p="http://schemas.openxmlformats.org/presentationml/2006/main">
  <p:tag name="OTLMARKERSHAPE" val="OTL"/>
</p:tagLst>
</file>

<file path=ppt/tags/tag27.xml><?xml version="1.0" encoding="utf-8"?>
<p:tagLst xmlns:a="http://schemas.openxmlformats.org/drawingml/2006/main" xmlns:r="http://schemas.openxmlformats.org/officeDocument/2006/relationships" xmlns:p="http://schemas.openxmlformats.org/presentationml/2006/main">
  <p:tag name="OTLMARKERSHAPE" val="OTL"/>
</p:tagLst>
</file>

<file path=ppt/tags/tag28.xml><?xml version="1.0" encoding="utf-8"?>
<p:tagLst xmlns:a="http://schemas.openxmlformats.org/drawingml/2006/main" xmlns:r="http://schemas.openxmlformats.org/officeDocument/2006/relationships" xmlns:p="http://schemas.openxmlformats.org/presentationml/2006/main">
  <p:tag name="OTLMARKERSHAPE" val="OTL"/>
</p:tagLst>
</file>

<file path=ppt/tags/tag29.xml><?xml version="1.0" encoding="utf-8"?>
<p:tagLst xmlns:a="http://schemas.openxmlformats.org/drawingml/2006/main" xmlns:r="http://schemas.openxmlformats.org/officeDocument/2006/relationships" xmlns:p="http://schemas.openxmlformats.org/presentationml/2006/main">
  <p:tag name="OTLMARKERSHAPE" val="OTL"/>
</p:tagLst>
</file>

<file path=ppt/tags/tag3.xml><?xml version="1.0" encoding="utf-8"?>
<p:tagLst xmlns:a="http://schemas.openxmlformats.org/drawingml/2006/main" xmlns:r="http://schemas.openxmlformats.org/officeDocument/2006/relationships" xmlns:p="http://schemas.openxmlformats.org/presentationml/2006/main">
  <p:tag name="OTLMARKERSHAPE" val="OTL"/>
</p:tagLst>
</file>

<file path=ppt/tags/tag30.xml><?xml version="1.0" encoding="utf-8"?>
<p:tagLst xmlns:a="http://schemas.openxmlformats.org/drawingml/2006/main" xmlns:r="http://schemas.openxmlformats.org/officeDocument/2006/relationships" xmlns:p="http://schemas.openxmlformats.org/presentationml/2006/main">
  <p:tag name="OTLMARKERSHAPE" val="OTL"/>
</p:tagLst>
</file>

<file path=ppt/tags/tag31.xml><?xml version="1.0" encoding="utf-8"?>
<p:tagLst xmlns:a="http://schemas.openxmlformats.org/drawingml/2006/main" xmlns:r="http://schemas.openxmlformats.org/officeDocument/2006/relationships" xmlns:p="http://schemas.openxmlformats.org/presentationml/2006/main">
  <p:tag name="CREATEDBY" val="KMASlideWizard"/>
</p:tagLst>
</file>

<file path=ppt/tags/tag32.xml><?xml version="1.0" encoding="utf-8"?>
<p:tagLst xmlns:a="http://schemas.openxmlformats.org/drawingml/2006/main" xmlns:r="http://schemas.openxmlformats.org/officeDocument/2006/relationships" xmlns:p="http://schemas.openxmlformats.org/presentationml/2006/main">
  <p:tag name="CREATEDBY" val="KMASlideWizard"/>
</p:tagLst>
</file>

<file path=ppt/tags/tag33.xml><?xml version="1.0" encoding="utf-8"?>
<p:tagLst xmlns:a="http://schemas.openxmlformats.org/drawingml/2006/main" xmlns:r="http://schemas.openxmlformats.org/officeDocument/2006/relationships" xmlns:p="http://schemas.openxmlformats.org/presentationml/2006/main">
  <p:tag name="CREATEDBY" val="KMASlideWizard"/>
</p:tagLst>
</file>

<file path=ppt/tags/tag34.xml><?xml version="1.0" encoding="utf-8"?>
<p:tagLst xmlns:a="http://schemas.openxmlformats.org/drawingml/2006/main" xmlns:r="http://schemas.openxmlformats.org/officeDocument/2006/relationships" xmlns:p="http://schemas.openxmlformats.org/presentationml/2006/main">
  <p:tag name="CREATEDBY" val="KMASlideWizard"/>
</p:tagLst>
</file>

<file path=ppt/tags/tag35.xml><?xml version="1.0" encoding="utf-8"?>
<p:tagLst xmlns:a="http://schemas.openxmlformats.org/drawingml/2006/main" xmlns:r="http://schemas.openxmlformats.org/officeDocument/2006/relationships" xmlns:p="http://schemas.openxmlformats.org/presentationml/2006/main">
  <p:tag name="BACKUPNAME" val="KMA761645:R001:C001"/>
  <p:tag name="LEFT" val="41"/>
  <p:tag name="PRIORNAME" val="KMA761645"/>
  <p:tag name="AUTHOR" val="KMA"/>
  <p:tag name="NUMBEROFROWS" val=" 1"/>
  <p:tag name="NUMBEROFCOLUMNS" val=" 1"/>
  <p:tag name="TABLEVERSION" val="3.00"/>
  <p:tag name="TABLEINFO" val="RW:R001;LK=False|RW:R001;ST=1|RW:R001;RH=1|CL:C001;LK=False|CL:C001;ST=1|CL:C001;CW=1"/>
</p:tagLst>
</file>

<file path=ppt/tags/tag36.xml><?xml version="1.0" encoding="utf-8"?>
<p:tagLst xmlns:a="http://schemas.openxmlformats.org/drawingml/2006/main" xmlns:r="http://schemas.openxmlformats.org/officeDocument/2006/relationships" xmlns:p="http://schemas.openxmlformats.org/presentationml/2006/main">
  <p:tag name="BACKUPNAME" val="KMA761645:R001:C001"/>
  <p:tag name="LEFT" val="41"/>
  <p:tag name="PRIORNAME" val="KMA761645"/>
  <p:tag name="AUTHOR" val="KMA"/>
  <p:tag name="NUMBEROFROWS" val=" 1"/>
  <p:tag name="NUMBEROFCOLUMNS" val=" 1"/>
  <p:tag name="TABLEVERSION" val="3.00"/>
  <p:tag name="TABLEINFO" val="RW:R001;LK=False|RW:R001;ST=1|RW:R001;RH=1|CL:C001;LK=False|CL:C001;ST=1|CL:C001;CW=1"/>
</p:tagLst>
</file>

<file path=ppt/tags/tag37.xml><?xml version="1.0" encoding="utf-8"?>
<p:tagLst xmlns:a="http://schemas.openxmlformats.org/drawingml/2006/main" xmlns:r="http://schemas.openxmlformats.org/officeDocument/2006/relationships" xmlns:p="http://schemas.openxmlformats.org/presentationml/2006/main">
  <p:tag name="BACKUPNAME" val="KMA761645:R001:C001"/>
  <p:tag name="LEFT" val="41"/>
  <p:tag name="PRIORNAME" val="KMA761645"/>
  <p:tag name="AUTHOR" val="KMA"/>
  <p:tag name="NUMBEROFROWS" val=" 1"/>
  <p:tag name="NUMBEROFCOLUMNS" val=" 1"/>
  <p:tag name="TABLEVERSION" val="3.00"/>
  <p:tag name="TABLEINFO" val="RW:R001;LK=False|RW:R001;ST=1|RW:R001;RH=1|CL:C001;LK=False|CL:C001;ST=1|CL:C001;CW=1"/>
</p:tagLst>
</file>

<file path=ppt/tags/tag38.xml><?xml version="1.0" encoding="utf-8"?>
<p:tagLst xmlns:a="http://schemas.openxmlformats.org/drawingml/2006/main" xmlns:r="http://schemas.openxmlformats.org/officeDocument/2006/relationships" xmlns:p="http://schemas.openxmlformats.org/presentationml/2006/main">
  <p:tag name="BACKUPNAME" val="KMA761645:R001:C001"/>
  <p:tag name="LEFT" val="41"/>
  <p:tag name="PRIORNAME" val="KMA761645"/>
  <p:tag name="AUTHOR" val="KMA"/>
  <p:tag name="NUMBEROFROWS" val=" 1"/>
  <p:tag name="NUMBEROFCOLUMNS" val=" 1"/>
  <p:tag name="TABLEVERSION" val="3.00"/>
  <p:tag name="TABLEINFO" val="RW:R001;LK=False|RW:R001;ST=1|RW:R001;RH=1|CL:C001;LK=False|CL:C001;ST=1|CL:C001;CW=1"/>
</p:tagLst>
</file>

<file path=ppt/tags/tag4.xml><?xml version="1.0" encoding="utf-8"?>
<p:tagLst xmlns:a="http://schemas.openxmlformats.org/drawingml/2006/main" xmlns:r="http://schemas.openxmlformats.org/officeDocument/2006/relationships" xmlns:p="http://schemas.openxmlformats.org/presentationml/2006/main">
  <p:tag name="OTLMARKERSHAPE" val="OTL"/>
</p:tagLst>
</file>

<file path=ppt/tags/tag5.xml><?xml version="1.0" encoding="utf-8"?>
<p:tagLst xmlns:a="http://schemas.openxmlformats.org/drawingml/2006/main" xmlns:r="http://schemas.openxmlformats.org/officeDocument/2006/relationships" xmlns:p="http://schemas.openxmlformats.org/presentationml/2006/main">
  <p:tag name="OTLMARKERSHAPE" val="OTL"/>
</p:tagLst>
</file>

<file path=ppt/tags/tag6.xml><?xml version="1.0" encoding="utf-8"?>
<p:tagLst xmlns:a="http://schemas.openxmlformats.org/drawingml/2006/main" xmlns:r="http://schemas.openxmlformats.org/officeDocument/2006/relationships" xmlns:p="http://schemas.openxmlformats.org/presentationml/2006/main">
  <p:tag name="OTLMARKERSHAPE" val="OTL"/>
</p:tagLst>
</file>

<file path=ppt/tags/tag7.xml><?xml version="1.0" encoding="utf-8"?>
<p:tagLst xmlns:a="http://schemas.openxmlformats.org/drawingml/2006/main" xmlns:r="http://schemas.openxmlformats.org/officeDocument/2006/relationships" xmlns:p="http://schemas.openxmlformats.org/presentationml/2006/main">
  <p:tag name="OTLMARKERSHAPE" val="OTL"/>
</p:tagLst>
</file>

<file path=ppt/tags/tag8.xml><?xml version="1.0" encoding="utf-8"?>
<p:tagLst xmlns:a="http://schemas.openxmlformats.org/drawingml/2006/main" xmlns:r="http://schemas.openxmlformats.org/officeDocument/2006/relationships" xmlns:p="http://schemas.openxmlformats.org/presentationml/2006/main">
  <p:tag name="OTLMARKERSHAPE" val="OTL"/>
</p:tagLst>
</file>

<file path=ppt/tags/tag9.xml><?xml version="1.0" encoding="utf-8"?>
<p:tagLst xmlns:a="http://schemas.openxmlformats.org/drawingml/2006/main" xmlns:r="http://schemas.openxmlformats.org/officeDocument/2006/relationships" xmlns:p="http://schemas.openxmlformats.org/presentationml/2006/main">
  <p:tag name="OTLMARKERSHAPE" val="OTL"/>
</p:tagLst>
</file>

<file path=ppt/theme/theme1.xml><?xml version="1.0" encoding="utf-8"?>
<a:theme xmlns:a="http://schemas.openxmlformats.org/drawingml/2006/main" name="GET">
  <a:themeElements>
    <a:clrScheme name="Default">
      <a:dk1>
        <a:srgbClr val="333333"/>
      </a:dk1>
      <a:lt1>
        <a:srgbClr val="FFFFFF"/>
      </a:lt1>
      <a:dk2>
        <a:srgbClr val="A7A7A7"/>
      </a:dk2>
      <a:lt2>
        <a:srgbClr val="535353"/>
      </a:lt2>
      <a:accent1>
        <a:srgbClr val="C40022"/>
      </a:accent1>
      <a:accent2>
        <a:srgbClr val="920000"/>
      </a:accent2>
      <a:accent3>
        <a:srgbClr val="600000"/>
      </a:accent3>
      <a:accent4>
        <a:srgbClr val="78C846"/>
      </a:accent4>
      <a:accent5>
        <a:srgbClr val="00C8D7"/>
      </a:accent5>
      <a:accent6>
        <a:srgbClr val="FFA046"/>
      </a:accent6>
      <a:hlink>
        <a:srgbClr val="0000FF"/>
      </a:hlink>
      <a:folHlink>
        <a:srgbClr val="FF00FF"/>
      </a:folHlink>
    </a:clrScheme>
    <a:fontScheme name="Default">
      <a:majorFont>
        <a:latin typeface="Helvetica Neue"/>
        <a:ea typeface="Helvetica Neue"/>
        <a:cs typeface="Helvetica Neue"/>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C40022"/>
          </a:solidFill>
          <a:prstDash val="solid"/>
          <a:bevel/>
        </a:ln>
        <a:effectLst/>
      </a:spPr>
      <a:bodyPr rot="0" spcFirstLastPara="1" vertOverflow="overflow" horzOverflow="overflow" vert="horz" wrap="square" lIns="60958" tIns="60958" rIns="60958" bIns="60958" numCol="1" spcCol="38100" rtlCol="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2400" b="0" i="0" u="none" strike="noStrike" cap="none" spc="0" normalizeH="0" baseline="0">
            <a:ln>
              <a:noFill/>
            </a:ln>
            <a:solidFill>
              <a:srgbClr val="333333"/>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C40022"/>
          </a:solidFill>
          <a:prstDash val="solid"/>
          <a:bevel/>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67733" tIns="67733" rIns="67733" bIns="67733" numCol="1" spcCol="38100" rtlCol="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2400" b="0" i="0" u="none" strike="noStrike" cap="none" spc="0" normalizeH="0" baseline="0">
            <a:ln>
              <a:noFill/>
            </a:ln>
            <a:solidFill>
              <a:srgbClr val="333333"/>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GET.thmx</Template>
  <TotalTime>20306</TotalTime>
  <Words>3312</Words>
  <Application>Microsoft Office PowerPoint</Application>
  <PresentationFormat>On-screen Show (16:9)</PresentationFormat>
  <Paragraphs>572</Paragraphs>
  <Slides>34</Slides>
  <Notes>19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34</vt:i4>
      </vt:variant>
    </vt:vector>
  </HeadingPairs>
  <TitlesOfParts>
    <vt:vector size="44" baseType="lpstr">
      <vt:lpstr>ＭＳ Ｐゴシック</vt:lpstr>
      <vt:lpstr>Arial</vt:lpstr>
      <vt:lpstr>Arial Black</vt:lpstr>
      <vt:lpstr>Calibri</vt:lpstr>
      <vt:lpstr>Georgia</vt:lpstr>
      <vt:lpstr>Gill Sans</vt:lpstr>
      <vt:lpstr>Helvetica</vt:lpstr>
      <vt:lpstr>Helvetica Neue</vt:lpstr>
      <vt:lpstr>Wingdings</vt:lpstr>
      <vt:lpstr>GET</vt:lpstr>
      <vt:lpstr>Rackspace Data 2015 Kickoff</vt:lpstr>
      <vt:lpstr>Agenda and Outcome of The Kickoff</vt:lpstr>
      <vt:lpstr>PowerPoint Presentation</vt:lpstr>
      <vt:lpstr>Use data to develop efficient organizations</vt:lpstr>
      <vt:lpstr>Embedding Data into Company DNA</vt:lpstr>
      <vt:lpstr>How do we define datasets?</vt:lpstr>
      <vt:lpstr>PowerPoint Presentation</vt:lpstr>
      <vt:lpstr>An organization of data specialists to fix our internal problems then expand to customer problems.</vt:lpstr>
      <vt:lpstr>Premise of Data</vt:lpstr>
      <vt:lpstr>Data:  Current State</vt:lpstr>
      <vt:lpstr>PowerPoint Presentation</vt:lpstr>
      <vt:lpstr>6 Things We Need To Do To Accomplish Premise</vt:lpstr>
      <vt:lpstr>How we will deliver Datasets.</vt:lpstr>
      <vt:lpstr>Guiding Themes For How We Do Work</vt:lpstr>
      <vt:lpstr>Expectations of Individuals Day-to-Day</vt:lpstr>
      <vt:lpstr>How we organize to drive focus and accountability.</vt:lpstr>
      <vt:lpstr>Get Committed to Team and Individual Goals</vt:lpstr>
      <vt:lpstr>PowerPoint Presentation</vt:lpstr>
      <vt:lpstr>Global Data Team Goals</vt:lpstr>
      <vt:lpstr>PowerPoint Presentation</vt:lpstr>
      <vt:lpstr>Create Trust in our Data</vt:lpstr>
      <vt:lpstr>Accessibility and On-Boarding  (Rackspace Data Dictionary) </vt:lpstr>
      <vt:lpstr>Brainstorming</vt:lpstr>
      <vt:lpstr>Framework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Team Breakout Sessions</vt:lpstr>
    </vt:vector>
  </TitlesOfParts>
  <Company>Rackspace US, Inc.</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Data 2015 Kickoff</dc:title>
  <dc:creator>Nick Kolegraff</dc:creator>
  <cp:lastModifiedBy>Aswani Yadavilli</cp:lastModifiedBy>
  <cp:revision>139</cp:revision>
  <dcterms:created xsi:type="dcterms:W3CDTF">2015-02-20T12:25:43Z</dcterms:created>
  <dcterms:modified xsi:type="dcterms:W3CDTF">2015-03-21T22:00:26Z</dcterms:modified>
</cp:coreProperties>
</file>

<file path=docProps/thumbnail.jpeg>
</file>